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9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0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1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2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3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4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5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6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7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8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19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0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21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22.xml" ContentType="application/vnd.openxmlformats-officedocument.theme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3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24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5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theme/theme26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27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5" r:id="rId2"/>
    <p:sldMasterId id="2147483689" r:id="rId3"/>
    <p:sldMasterId id="2147483703" r:id="rId4"/>
    <p:sldMasterId id="2147483717" r:id="rId5"/>
    <p:sldMasterId id="2147483731" r:id="rId6"/>
    <p:sldMasterId id="2147483745" r:id="rId7"/>
    <p:sldMasterId id="2147483759" r:id="rId8"/>
    <p:sldMasterId id="2147483773" r:id="rId9"/>
    <p:sldMasterId id="2147483787" r:id="rId10"/>
    <p:sldMasterId id="2147483801" r:id="rId11"/>
    <p:sldMasterId id="2147483815" r:id="rId12"/>
    <p:sldMasterId id="2147483829" r:id="rId13"/>
    <p:sldMasterId id="2147483843" r:id="rId14"/>
    <p:sldMasterId id="2147483857" r:id="rId15"/>
    <p:sldMasterId id="2147483871" r:id="rId16"/>
    <p:sldMasterId id="2147483885" r:id="rId17"/>
    <p:sldMasterId id="2147483899" r:id="rId18"/>
    <p:sldMasterId id="2147483913" r:id="rId19"/>
    <p:sldMasterId id="2147483927" r:id="rId20"/>
    <p:sldMasterId id="2147483941" r:id="rId21"/>
    <p:sldMasterId id="2147483955" r:id="rId22"/>
    <p:sldMasterId id="2147483969" r:id="rId23"/>
    <p:sldMasterId id="2147483983" r:id="rId24"/>
    <p:sldMasterId id="2147483997" r:id="rId25"/>
    <p:sldMasterId id="2147484011" r:id="rId26"/>
    <p:sldMasterId id="2147484025" r:id="rId27"/>
    <p:sldMasterId id="2147484039" r:id="rId28"/>
  </p:sldMasterIdLst>
  <p:notesMasterIdLst>
    <p:notesMasterId r:id="rId59"/>
  </p:notesMasterIdLst>
  <p:sldIdLst>
    <p:sldId id="479" r:id="rId29"/>
    <p:sldId id="480" r:id="rId30"/>
    <p:sldId id="481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01" r:id="rId51"/>
    <p:sldId id="502" r:id="rId52"/>
    <p:sldId id="503" r:id="rId53"/>
    <p:sldId id="504" r:id="rId54"/>
    <p:sldId id="505" r:id="rId55"/>
    <p:sldId id="506" r:id="rId56"/>
    <p:sldId id="1075" r:id="rId57"/>
    <p:sldId id="1915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446"/>
    <a:srgbClr val="3A62A7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slide" Target="slides/slide22.xml"/><Relationship Id="rId55" Type="http://schemas.openxmlformats.org/officeDocument/2006/relationships/slide" Target="slides/slide2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41" Type="http://schemas.openxmlformats.org/officeDocument/2006/relationships/slide" Target="slides/slide13.xml"/><Relationship Id="rId54" Type="http://schemas.openxmlformats.org/officeDocument/2006/relationships/slide" Target="slides/slide26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openxmlformats.org/officeDocument/2006/relationships/slide" Target="slides/slide25.xml"/><Relationship Id="rId58" Type="http://schemas.openxmlformats.org/officeDocument/2006/relationships/slide" Target="slides/slide3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49" Type="http://schemas.openxmlformats.org/officeDocument/2006/relationships/slide" Target="slides/slide21.xml"/><Relationship Id="rId57" Type="http://schemas.openxmlformats.org/officeDocument/2006/relationships/slide" Target="slides/slide29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slide" Target="slides/slide2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56" Type="http://schemas.openxmlformats.org/officeDocument/2006/relationships/slide" Target="slides/slide2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45BB5-DDA3-4C62-BE4F-C3C695D4A761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845A8-3B17-49F3-BD5E-24000A720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42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47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7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381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138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59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38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303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864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36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51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1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639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73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959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780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548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877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353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04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8F1624-84F5-41E5-AF79-300FB1977F9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470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504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93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96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10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7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6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7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769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jp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4.jpg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2221C37-C5D1-4ED6-875E-1B93E2C08FD1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C1370210-E2B6-4109-82B1-A22E14779CB3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676694F4-6BE1-4051-818F-60EF332A7697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三种薪酬结构模式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4EDF1C82-3D81-4264-9DD4-3CFBCCA72161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2B9B656E-4FDB-4A51-A808-2C36A5E3A12D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能力薪酬设计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F6984A8-16BE-41AE-914E-7D49A44D0A8F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3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2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6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22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2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8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77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1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19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DF91269-471F-4DEF-AE43-CA65B60369B6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0CFDE654-07D5-49EE-BAC5-10FF53EB7986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EEE1145A-EA3B-4106-BAAD-43E793449DD9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常见的薪酬设计困惑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E23B115A-3916-4BC6-ABB8-763F9E876C51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AC421D6F-7220-4190-A9DE-547BCA9C7AA6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能力薪酬设计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B65511B-F79A-4300-BBDC-C2E188E012B7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3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05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7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C10DDC-CC25-45D3-BD63-F768A63EB49D}"/>
              </a:ext>
            </a:extLst>
          </p:cNvPr>
          <p:cNvSpPr/>
          <p:nvPr userDrawn="1"/>
        </p:nvSpPr>
        <p:spPr>
          <a:xfrm>
            <a:off x="12585" y="1700809"/>
            <a:ext cx="12192000" cy="3840425"/>
          </a:xfrm>
          <a:prstGeom prst="rect">
            <a:avLst/>
          </a:prstGeom>
          <a:solidFill>
            <a:srgbClr val="0D2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8676E44-9F15-484D-AC25-4B768ED18ABF}"/>
              </a:ext>
            </a:extLst>
          </p:cNvPr>
          <p:cNvCxnSpPr>
            <a:cxnSpLocks/>
          </p:cNvCxnSpPr>
          <p:nvPr userDrawn="1"/>
        </p:nvCxnSpPr>
        <p:spPr>
          <a:xfrm>
            <a:off x="1" y="1508787"/>
            <a:ext cx="12223439" cy="0"/>
          </a:xfrm>
          <a:prstGeom prst="line">
            <a:avLst/>
          </a:prstGeom>
          <a:ln w="57150">
            <a:solidFill>
              <a:srgbClr val="0D24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768BE6F-CD6B-4D19-A806-207FACB8ED9F}"/>
              </a:ext>
            </a:extLst>
          </p:cNvPr>
          <p:cNvCxnSpPr>
            <a:cxnSpLocks/>
          </p:cNvCxnSpPr>
          <p:nvPr userDrawn="1"/>
        </p:nvCxnSpPr>
        <p:spPr>
          <a:xfrm>
            <a:off x="1" y="5733256"/>
            <a:ext cx="12223439" cy="0"/>
          </a:xfrm>
          <a:prstGeom prst="line">
            <a:avLst/>
          </a:prstGeom>
          <a:ln w="57150">
            <a:solidFill>
              <a:srgbClr val="0D24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21A503F-E1F1-42C8-BBB7-F5398F511AA2}"/>
              </a:ext>
            </a:extLst>
          </p:cNvPr>
          <p:cNvSpPr/>
          <p:nvPr userDrawn="1"/>
        </p:nvSpPr>
        <p:spPr>
          <a:xfrm>
            <a:off x="0" y="2180861"/>
            <a:ext cx="3454514" cy="2880320"/>
          </a:xfrm>
          <a:custGeom>
            <a:avLst/>
            <a:gdLst>
              <a:gd name="connsiteX0" fmla="*/ 0 w 3215680"/>
              <a:gd name="connsiteY0" fmla="*/ 0 h 2880320"/>
              <a:gd name="connsiteX1" fmla="*/ 1775520 w 3215680"/>
              <a:gd name="connsiteY1" fmla="*/ 0 h 2880320"/>
              <a:gd name="connsiteX2" fmla="*/ 3215680 w 3215680"/>
              <a:gd name="connsiteY2" fmla="*/ 1440160 h 2880320"/>
              <a:gd name="connsiteX3" fmla="*/ 1775520 w 3215680"/>
              <a:gd name="connsiteY3" fmla="*/ 2880320 h 2880320"/>
              <a:gd name="connsiteX4" fmla="*/ 0 w 3215680"/>
              <a:gd name="connsiteY4" fmla="*/ 2880320 h 2880320"/>
              <a:gd name="connsiteX5" fmla="*/ 0 w 3215680"/>
              <a:gd name="connsiteY5" fmla="*/ 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680" h="2880320">
                <a:moveTo>
                  <a:pt x="0" y="0"/>
                </a:moveTo>
                <a:lnTo>
                  <a:pt x="1775520" y="0"/>
                </a:lnTo>
                <a:cubicBezTo>
                  <a:pt x="2570898" y="0"/>
                  <a:pt x="3215680" y="644782"/>
                  <a:pt x="3215680" y="1440160"/>
                </a:cubicBezTo>
                <a:cubicBezTo>
                  <a:pt x="3215680" y="2235538"/>
                  <a:pt x="2570898" y="2880320"/>
                  <a:pt x="1775520" y="2880320"/>
                </a:cubicBezTo>
                <a:lnTo>
                  <a:pt x="0" y="2880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0F87EF-614F-4384-82C7-0A17199494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68" y="2851679"/>
            <a:ext cx="3574343" cy="17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9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7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9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8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0E13316-306C-4321-BBD6-A1A5563B774F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10B3CED2-C0C3-435A-A6AC-2EBE4EE706C4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0469114A-6A9B-4E42-9CB8-36CF6A7496B4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基于能力的薪酬设计体系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B97ABB6F-FFE0-48D6-8905-1F240E6FD02B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A62F2229-5B23-4939-88E4-ACD818E2BD07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能力薪酬设计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6D0D181-8729-4D50-BD3E-1F6BE55B9C6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87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5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8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9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1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2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îśḻîḑê">
            <a:extLst>
              <a:ext uri="{FF2B5EF4-FFF2-40B4-BE49-F238E27FC236}">
                <a16:creationId xmlns:a16="http://schemas.microsoft.com/office/drawing/2014/main" id="{88B6E272-9587-4594-A47E-FDA4D0AC6722}"/>
              </a:ext>
            </a:extLst>
          </p:cNvPr>
          <p:cNvSpPr/>
          <p:nvPr userDrawn="1"/>
        </p:nvSpPr>
        <p:spPr bwMode="auto">
          <a:xfrm>
            <a:off x="0" y="1522164"/>
            <a:ext cx="12192000" cy="26928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" name="íš1idé">
            <a:extLst>
              <a:ext uri="{FF2B5EF4-FFF2-40B4-BE49-F238E27FC236}">
                <a16:creationId xmlns:a16="http://schemas.microsoft.com/office/drawing/2014/main" id="{5974D249-F5B2-4A16-9D0E-69955A5BC106}"/>
              </a:ext>
            </a:extLst>
          </p:cNvPr>
          <p:cNvSpPr/>
          <p:nvPr userDrawn="1"/>
        </p:nvSpPr>
        <p:spPr>
          <a:xfrm>
            <a:off x="671512" y="1520627"/>
            <a:ext cx="11520488" cy="2694435"/>
          </a:xfrm>
          <a:prstGeom prst="rect">
            <a:avLst/>
          </a:prstGeom>
          <a:solidFill>
            <a:srgbClr val="0D244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ïsḷíďê">
            <a:extLst>
              <a:ext uri="{FF2B5EF4-FFF2-40B4-BE49-F238E27FC236}">
                <a16:creationId xmlns:a16="http://schemas.microsoft.com/office/drawing/2014/main" id="{CF8FC4BA-AB14-422C-8A0B-99F6522F1848}"/>
              </a:ext>
            </a:extLst>
          </p:cNvPr>
          <p:cNvSpPr/>
          <p:nvPr userDrawn="1"/>
        </p:nvSpPr>
        <p:spPr bwMode="auto">
          <a:xfrm>
            <a:off x="3406379" y="2630892"/>
            <a:ext cx="5233992" cy="2829297"/>
          </a:xfrm>
          <a:prstGeom prst="rect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7" name="işľïḓê">
            <a:extLst>
              <a:ext uri="{FF2B5EF4-FFF2-40B4-BE49-F238E27FC236}">
                <a16:creationId xmlns:a16="http://schemas.microsoft.com/office/drawing/2014/main" id="{DCF06F48-3698-4839-B180-3E9BE9F32A87}"/>
              </a:ext>
            </a:extLst>
          </p:cNvPr>
          <p:cNvGrpSpPr/>
          <p:nvPr userDrawn="1"/>
        </p:nvGrpSpPr>
        <p:grpSpPr>
          <a:xfrm>
            <a:off x="5722179" y="2291849"/>
            <a:ext cx="675011" cy="675015"/>
            <a:chOff x="1664564" y="2441884"/>
            <a:chExt cx="675011" cy="675015"/>
          </a:xfrm>
        </p:grpSpPr>
        <p:sp>
          <p:nvSpPr>
            <p:cNvPr id="8" name="íṡ1íḍè">
              <a:extLst>
                <a:ext uri="{FF2B5EF4-FFF2-40B4-BE49-F238E27FC236}">
                  <a16:creationId xmlns:a16="http://schemas.microsoft.com/office/drawing/2014/main" id="{B71743A4-38F0-48DF-B87A-990B264A6F9E}"/>
                </a:ext>
              </a:extLst>
            </p:cNvPr>
            <p:cNvSpPr/>
            <p:nvPr/>
          </p:nvSpPr>
          <p:spPr>
            <a:xfrm>
              <a:off x="1664564" y="2441884"/>
              <a:ext cx="675011" cy="675015"/>
            </a:xfrm>
            <a:prstGeom prst="ellipse">
              <a:avLst/>
            </a:prstGeom>
            <a:solidFill>
              <a:srgbClr val="0D244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" name="išḷïḋe">
              <a:extLst>
                <a:ext uri="{FF2B5EF4-FFF2-40B4-BE49-F238E27FC236}">
                  <a16:creationId xmlns:a16="http://schemas.microsoft.com/office/drawing/2014/main" id="{47981938-9080-48A5-8A47-ED81997DB097}"/>
                </a:ext>
              </a:extLst>
            </p:cNvPr>
            <p:cNvSpPr/>
            <p:nvPr/>
          </p:nvSpPr>
          <p:spPr bwMode="auto">
            <a:xfrm>
              <a:off x="1829971" y="2610651"/>
              <a:ext cx="344191" cy="33747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0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3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6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2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2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5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职族、职类的梳理">
            <a:extLst>
              <a:ext uri="{FF2B5EF4-FFF2-40B4-BE49-F238E27FC236}">
                <a16:creationId xmlns:a16="http://schemas.microsoft.com/office/drawing/2014/main" id="{F358F00D-12A9-4B3B-BEF1-C0F694C2FCE4}"/>
              </a:ext>
            </a:extLst>
          </p:cNvPr>
          <p:cNvSpPr txBox="1"/>
          <p:nvPr userDrawn="1"/>
        </p:nvSpPr>
        <p:spPr>
          <a:xfrm>
            <a:off x="1220269" y="758319"/>
            <a:ext cx="8431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培训体系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设计培训课程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C0921C-668B-4112-A79A-64DEC5D640A8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697BC95C-1412-4798-8E76-C2333BC00D6C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7D3C9A14-87A2-4654-8AD5-F6579E6FB0EA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D2CD14C7-955A-42A7-9A8E-81CFE4A3EE1B}"/>
                </a:ext>
              </a:extLst>
            </p:cNvPr>
            <p:cNvSpPr txBox="1"/>
            <p:nvPr/>
          </p:nvSpPr>
          <p:spPr>
            <a:xfrm>
              <a:off x="1220269" y="815904"/>
              <a:ext cx="8431730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使用能力素质模型可以帮助制定公司总体培训计划，并针对个体员工能力分 析确定个人培训需求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82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0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5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2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2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0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4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7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9276BE7-B98F-42B1-BD41-395EACBBD7CD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EC7C06A3-1750-402F-AEBA-BA223508959C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98CB1DFF-AA86-4EDD-A9F3-59B6F24B014D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" name="职族、职类的梳理">
              <a:extLst>
                <a:ext uri="{FF2B5EF4-FFF2-40B4-BE49-F238E27FC236}">
                  <a16:creationId xmlns:a16="http://schemas.microsoft.com/office/drawing/2014/main" id="{4329D12E-2547-469B-8501-3C19C1812EA9}"/>
                </a:ext>
              </a:extLst>
            </p:cNvPr>
            <p:cNvSpPr txBox="1"/>
            <p:nvPr/>
          </p:nvSpPr>
          <p:spPr>
            <a:xfrm>
              <a:off x="1220269" y="758319"/>
              <a:ext cx="8431730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培训体系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–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设计培训课程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7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0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7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5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4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9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2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9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职族、职类的梳理">
            <a:extLst>
              <a:ext uri="{FF2B5EF4-FFF2-40B4-BE49-F238E27FC236}">
                <a16:creationId xmlns:a16="http://schemas.microsoft.com/office/drawing/2014/main" id="{815C1DC9-7C78-45E9-BE45-52EBD9AB4E2E}"/>
              </a:ext>
            </a:extLst>
          </p:cNvPr>
          <p:cNvSpPr txBox="1"/>
          <p:nvPr userDrawn="1"/>
        </p:nvSpPr>
        <p:spPr>
          <a:xfrm>
            <a:off x="1067869" y="856303"/>
            <a:ext cx="68116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任职资格体系的应用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员工能力管理系统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4E3C41-CC77-4B95-B190-9B6A9E605159}"/>
              </a:ext>
            </a:extLst>
          </p:cNvPr>
          <p:cNvGrpSpPr/>
          <p:nvPr userDrawn="1"/>
        </p:nvGrpSpPr>
        <p:grpSpPr>
          <a:xfrm>
            <a:off x="9909571" y="724557"/>
            <a:ext cx="628650" cy="555933"/>
            <a:chOff x="9909571" y="724557"/>
            <a:chExt cx="628650" cy="555933"/>
          </a:xfrm>
        </p:grpSpPr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C9F5468B-61F7-4A90-8068-262A126BD89B}"/>
                </a:ext>
              </a:extLst>
            </p:cNvPr>
            <p:cNvSpPr/>
            <p:nvPr/>
          </p:nvSpPr>
          <p:spPr>
            <a:xfrm>
              <a:off x="9909571" y="724557"/>
              <a:ext cx="628650" cy="555933"/>
            </a:xfrm>
            <a:prstGeom prst="downArrow">
              <a:avLst/>
            </a:prstGeom>
            <a:solidFill>
              <a:srgbClr val="0D2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09B236-8AA0-410A-BD03-97B96C1BD892}"/>
                </a:ext>
              </a:extLst>
            </p:cNvPr>
            <p:cNvSpPr txBox="1"/>
            <p:nvPr/>
          </p:nvSpPr>
          <p:spPr>
            <a:xfrm>
              <a:off x="10111480" y="795506"/>
              <a:ext cx="258532" cy="475459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示例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73FC163-B7E3-4BDA-9C7F-81D2456C79A5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9" name="职族、职类的梳理">
              <a:extLst>
                <a:ext uri="{FF2B5EF4-FFF2-40B4-BE49-F238E27FC236}">
                  <a16:creationId xmlns:a16="http://schemas.microsoft.com/office/drawing/2014/main" id="{AF98EDA6-6635-489D-81F5-B22051307BFE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10" name="圆角矩形">
              <a:extLst>
                <a:ext uri="{FF2B5EF4-FFF2-40B4-BE49-F238E27FC236}">
                  <a16:creationId xmlns:a16="http://schemas.microsoft.com/office/drawing/2014/main" id="{8C8459BE-3762-43C9-A79A-12577B6DEADC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11" name="职族、职类的梳理">
            <a:extLst>
              <a:ext uri="{FF2B5EF4-FFF2-40B4-BE49-F238E27FC236}">
                <a16:creationId xmlns:a16="http://schemas.microsoft.com/office/drawing/2014/main" id="{4B45986D-21F3-464D-9C9C-831696AB1808}"/>
              </a:ext>
            </a:extLst>
          </p:cNvPr>
          <p:cNvSpPr txBox="1"/>
          <p:nvPr userDrawn="1"/>
        </p:nvSpPr>
        <p:spPr>
          <a:xfrm>
            <a:off x="1220269" y="753402"/>
            <a:ext cx="8431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设计培训课程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通用管理能力类课程</a:t>
            </a:r>
          </a:p>
        </p:txBody>
      </p:sp>
    </p:spTree>
    <p:extLst>
      <p:ext uri="{BB962C8B-B14F-4D97-AF65-F5344CB8AC3E}">
        <p14:creationId xmlns:p14="http://schemas.microsoft.com/office/powerpoint/2010/main" val="42547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6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8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1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7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7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2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3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8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职族、职类的梳理">
            <a:extLst>
              <a:ext uri="{FF2B5EF4-FFF2-40B4-BE49-F238E27FC236}">
                <a16:creationId xmlns:a16="http://schemas.microsoft.com/office/drawing/2014/main" id="{AFB4140C-530B-4254-833E-AA41EACEFA85}"/>
              </a:ext>
            </a:extLst>
          </p:cNvPr>
          <p:cNvSpPr txBox="1"/>
          <p:nvPr userDrawn="1"/>
        </p:nvSpPr>
        <p:spPr>
          <a:xfrm>
            <a:off x="1067869" y="856303"/>
            <a:ext cx="68116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任职资格体系的应用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员工能力管理系统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D1AC8B-5EE2-4CDA-A2DC-980E7939E39E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DA8CBB97-5F00-46F1-8735-E6BF150376FA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05051E25-E48E-4992-ADAE-CED436E913BA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8" name="职族、职类的梳理">
            <a:extLst>
              <a:ext uri="{FF2B5EF4-FFF2-40B4-BE49-F238E27FC236}">
                <a16:creationId xmlns:a16="http://schemas.microsoft.com/office/drawing/2014/main" id="{11E3C693-C00C-429E-AF87-0AB534A8A99A}"/>
              </a:ext>
            </a:extLst>
          </p:cNvPr>
          <p:cNvSpPr txBox="1"/>
          <p:nvPr userDrawn="1"/>
        </p:nvSpPr>
        <p:spPr>
          <a:xfrm>
            <a:off x="1271068" y="768551"/>
            <a:ext cx="8431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编排整体的课程库，并确定不同人员应接受的相应课程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7F1279-C00C-46D8-952B-01064A9E8BCB}"/>
              </a:ext>
            </a:extLst>
          </p:cNvPr>
          <p:cNvGrpSpPr/>
          <p:nvPr userDrawn="1"/>
        </p:nvGrpSpPr>
        <p:grpSpPr>
          <a:xfrm>
            <a:off x="9909571" y="724557"/>
            <a:ext cx="628650" cy="555933"/>
            <a:chOff x="9909571" y="724557"/>
            <a:chExt cx="628650" cy="555933"/>
          </a:xfrm>
        </p:grpSpPr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DBF1B2E9-ABB8-45C2-9D0C-5E3CC6C93290}"/>
                </a:ext>
              </a:extLst>
            </p:cNvPr>
            <p:cNvSpPr/>
            <p:nvPr/>
          </p:nvSpPr>
          <p:spPr>
            <a:xfrm>
              <a:off x="9909571" y="724557"/>
              <a:ext cx="628650" cy="555933"/>
            </a:xfrm>
            <a:prstGeom prst="downArrow">
              <a:avLst/>
            </a:prstGeom>
            <a:solidFill>
              <a:srgbClr val="0D2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D834CA0-5A23-43FE-82E9-5CD2DE49ECEC}"/>
                </a:ext>
              </a:extLst>
            </p:cNvPr>
            <p:cNvSpPr txBox="1"/>
            <p:nvPr/>
          </p:nvSpPr>
          <p:spPr>
            <a:xfrm>
              <a:off x="10111480" y="795506"/>
              <a:ext cx="258532" cy="475459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示例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3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9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14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3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职族、职类的梳理">
            <a:extLst>
              <a:ext uri="{FF2B5EF4-FFF2-40B4-BE49-F238E27FC236}">
                <a16:creationId xmlns:a16="http://schemas.microsoft.com/office/drawing/2014/main" id="{03ACA967-4D4A-4358-9865-A92431FDB126}"/>
              </a:ext>
            </a:extLst>
          </p:cNvPr>
          <p:cNvSpPr txBox="1"/>
          <p:nvPr userDrawn="1"/>
        </p:nvSpPr>
        <p:spPr>
          <a:xfrm>
            <a:off x="1067869" y="856303"/>
            <a:ext cx="68116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任职资格体系的应用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员工能力管理系统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45AB7E-1E58-4659-9539-3E90C4895229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47622504-1701-4F76-9A36-0E9F573267D0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49B62C64-2209-4390-ACCF-C5C5023650B3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8" name="职族、职类的梳理">
            <a:extLst>
              <a:ext uri="{FF2B5EF4-FFF2-40B4-BE49-F238E27FC236}">
                <a16:creationId xmlns:a16="http://schemas.microsoft.com/office/drawing/2014/main" id="{CCEA6DD6-13ED-4DE2-95B0-AD9ECB55069D}"/>
              </a:ext>
            </a:extLst>
          </p:cNvPr>
          <p:cNvSpPr txBox="1"/>
          <p:nvPr userDrawn="1"/>
        </p:nvSpPr>
        <p:spPr>
          <a:xfrm>
            <a:off x="1220269" y="770269"/>
            <a:ext cx="843173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形成面向不同群体的课程体系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23A564C-15C6-417C-8E37-CEA202B6B91D}"/>
              </a:ext>
            </a:extLst>
          </p:cNvPr>
          <p:cNvGrpSpPr/>
          <p:nvPr userDrawn="1"/>
        </p:nvGrpSpPr>
        <p:grpSpPr>
          <a:xfrm>
            <a:off x="9909571" y="724557"/>
            <a:ext cx="628650" cy="555933"/>
            <a:chOff x="9909571" y="724557"/>
            <a:chExt cx="628650" cy="555933"/>
          </a:xfrm>
        </p:grpSpPr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B8995C1C-CA4B-4D39-84CC-66D67236529E}"/>
                </a:ext>
              </a:extLst>
            </p:cNvPr>
            <p:cNvSpPr/>
            <p:nvPr/>
          </p:nvSpPr>
          <p:spPr>
            <a:xfrm>
              <a:off x="9909571" y="724557"/>
              <a:ext cx="628650" cy="555933"/>
            </a:xfrm>
            <a:prstGeom prst="downArrow">
              <a:avLst/>
            </a:prstGeom>
            <a:solidFill>
              <a:srgbClr val="0D2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62DE33B-0B49-42CC-AC37-ACE3418D3B46}"/>
                </a:ext>
              </a:extLst>
            </p:cNvPr>
            <p:cNvSpPr txBox="1"/>
            <p:nvPr/>
          </p:nvSpPr>
          <p:spPr>
            <a:xfrm>
              <a:off x="10111480" y="795506"/>
              <a:ext cx="258532" cy="475459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示例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4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5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2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46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2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5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1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06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92AF296-11EB-4D8A-8048-3DE583229E75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A755C54B-216A-4691-94DA-A765D8F31FC4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671E997E-CEDC-41BB-A6A4-1BD9BD25130D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B1C89351-F62D-4DE0-BC8E-3D3E1F820563}"/>
              </a:ext>
            </a:extLst>
          </p:cNvPr>
          <p:cNvSpPr txBox="1"/>
          <p:nvPr userDrawn="1"/>
        </p:nvSpPr>
        <p:spPr>
          <a:xfrm>
            <a:off x="924557" y="795305"/>
            <a:ext cx="87274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因岗位的能力需要，某些课程是强制的，而其他的 课程即是根据员工的能力差距而具有选择权的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54F696-7FED-4B12-981B-47FD76835A31}"/>
              </a:ext>
            </a:extLst>
          </p:cNvPr>
          <p:cNvGrpSpPr/>
          <p:nvPr userDrawn="1"/>
        </p:nvGrpSpPr>
        <p:grpSpPr>
          <a:xfrm>
            <a:off x="9909571" y="724557"/>
            <a:ext cx="628650" cy="555933"/>
            <a:chOff x="9909571" y="724557"/>
            <a:chExt cx="628650" cy="555933"/>
          </a:xfrm>
        </p:grpSpPr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56BF47BF-E914-4CEA-8132-243C6C651F25}"/>
                </a:ext>
              </a:extLst>
            </p:cNvPr>
            <p:cNvSpPr/>
            <p:nvPr/>
          </p:nvSpPr>
          <p:spPr>
            <a:xfrm>
              <a:off x="9909571" y="724557"/>
              <a:ext cx="628650" cy="555933"/>
            </a:xfrm>
            <a:prstGeom prst="downArrow">
              <a:avLst/>
            </a:prstGeom>
            <a:solidFill>
              <a:srgbClr val="0D2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77322E-14D6-4112-9A78-41D8A7BCD533}"/>
                </a:ext>
              </a:extLst>
            </p:cNvPr>
            <p:cNvSpPr txBox="1"/>
            <p:nvPr/>
          </p:nvSpPr>
          <p:spPr>
            <a:xfrm>
              <a:off x="10111480" y="795506"/>
              <a:ext cx="258532" cy="475459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示例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4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9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4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91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5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5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0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0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1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职族、职类的梳理">
            <a:extLst>
              <a:ext uri="{FF2B5EF4-FFF2-40B4-BE49-F238E27FC236}">
                <a16:creationId xmlns:a16="http://schemas.microsoft.com/office/drawing/2014/main" id="{94127EDB-ACF9-4E1F-B523-A09BFF551EC2}"/>
              </a:ext>
            </a:extLst>
          </p:cNvPr>
          <p:cNvSpPr txBox="1"/>
          <p:nvPr userDrawn="1"/>
        </p:nvSpPr>
        <p:spPr>
          <a:xfrm>
            <a:off x="1067869" y="1046803"/>
            <a:ext cx="68116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任职资格体系的应用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员工能力管理系统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BA68F2-32FB-4C11-B78E-B224C2392EF0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A20047E3-0597-442D-9E06-8A7C39405416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6417B9A4-F8F8-4386-9195-E3588B857ECE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8" name="职族、职类的梳理">
            <a:extLst>
              <a:ext uri="{FF2B5EF4-FFF2-40B4-BE49-F238E27FC236}">
                <a16:creationId xmlns:a16="http://schemas.microsoft.com/office/drawing/2014/main" id="{7772411E-49F2-45E1-8599-7C3AE1EFDEC5}"/>
              </a:ext>
            </a:extLst>
          </p:cNvPr>
          <p:cNvSpPr txBox="1"/>
          <p:nvPr userDrawn="1"/>
        </p:nvSpPr>
        <p:spPr>
          <a:xfrm>
            <a:off x="924557" y="841334"/>
            <a:ext cx="87274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每个培训课程应清楚描述其大纲以协助员工了解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培训的目标、内容、学习重点、方式、资源等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DE5971D-1BB7-4089-9570-BD5D4FB3438F}"/>
              </a:ext>
            </a:extLst>
          </p:cNvPr>
          <p:cNvGrpSpPr/>
          <p:nvPr userDrawn="1"/>
        </p:nvGrpSpPr>
        <p:grpSpPr>
          <a:xfrm>
            <a:off x="9909571" y="724557"/>
            <a:ext cx="628650" cy="555933"/>
            <a:chOff x="9909571" y="724557"/>
            <a:chExt cx="628650" cy="555933"/>
          </a:xfrm>
        </p:grpSpPr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5AE7F8CB-3F7F-41C2-818B-EAD48596871A}"/>
                </a:ext>
              </a:extLst>
            </p:cNvPr>
            <p:cNvSpPr/>
            <p:nvPr/>
          </p:nvSpPr>
          <p:spPr>
            <a:xfrm>
              <a:off x="9909571" y="724557"/>
              <a:ext cx="628650" cy="555933"/>
            </a:xfrm>
            <a:prstGeom prst="downArrow">
              <a:avLst/>
            </a:prstGeom>
            <a:solidFill>
              <a:srgbClr val="0D2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3279AC6-55C1-4E74-849E-9EE824648FB2}"/>
                </a:ext>
              </a:extLst>
            </p:cNvPr>
            <p:cNvSpPr txBox="1"/>
            <p:nvPr/>
          </p:nvSpPr>
          <p:spPr>
            <a:xfrm>
              <a:off x="10111480" y="795506"/>
              <a:ext cx="258532" cy="475459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示例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18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9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7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6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48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5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文本框 19">
            <a:extLst>
              <a:ext uri="{FF2B5EF4-FFF2-40B4-BE49-F238E27FC236}">
                <a16:creationId xmlns:a16="http://schemas.microsoft.com/office/drawing/2014/main" id="{63D386BC-0E22-4A7B-A347-B5D6EFE33391}"/>
              </a:ext>
            </a:extLst>
          </p:cNvPr>
          <p:cNvSpPr txBox="1"/>
          <p:nvPr userDrawn="1"/>
        </p:nvSpPr>
        <p:spPr>
          <a:xfrm>
            <a:off x="719139" y="31656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任职资格体系的应用</a:t>
            </a:r>
          </a:p>
        </p:txBody>
      </p:sp>
    </p:spTree>
    <p:extLst>
      <p:ext uri="{BB962C8B-B14F-4D97-AF65-F5344CB8AC3E}">
        <p14:creationId xmlns:p14="http://schemas.microsoft.com/office/powerpoint/2010/main" val="26494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0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7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2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89C0FE6-2DD3-43EE-A405-AE38846EDEAE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7459493E-460B-4670-A9FD-C78DC285C490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E15044D7-E4C7-43B2-B968-EAC9AE474E82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D186FC07-3DFC-41D4-9E0B-67D0AEEDC7C3}"/>
              </a:ext>
            </a:extLst>
          </p:cNvPr>
          <p:cNvSpPr txBox="1"/>
          <p:nvPr userDrawn="1"/>
        </p:nvSpPr>
        <p:spPr>
          <a:xfrm>
            <a:off x="924557" y="801099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教材体系是培训课程设计其中重要的一环</a:t>
            </a:r>
          </a:p>
        </p:txBody>
      </p:sp>
    </p:spTree>
    <p:extLst>
      <p:ext uri="{BB962C8B-B14F-4D97-AF65-F5344CB8AC3E}">
        <p14:creationId xmlns:p14="http://schemas.microsoft.com/office/powerpoint/2010/main" val="269936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0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7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0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8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85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1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3515CD5-0E61-4005-8FE7-66C2DC697199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6060D950-B0F5-41DF-925F-F8E7BEE83782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21D6687A-66A7-4E5D-AC4B-CB04BF354523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26C6D05C-7840-4A43-85E8-2FD2A0C306C5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大区宝洁学院的课程设置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2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3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39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6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5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6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3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9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8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7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C046FA4-DEB9-41C1-AFD6-845CF69F35AB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350E2899-6FBF-421E-A261-CAC7758B6E81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77242D85-D29B-4F31-A3A6-66FE8D5A6F60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E47DD82C-B0E5-45B7-8702-DAA71B5F72B3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培训课程体系建立的工作原理</a:t>
            </a:r>
          </a:p>
        </p:txBody>
      </p:sp>
    </p:spTree>
    <p:extLst>
      <p:ext uri="{BB962C8B-B14F-4D97-AF65-F5344CB8AC3E}">
        <p14:creationId xmlns:p14="http://schemas.microsoft.com/office/powerpoint/2010/main" val="40591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46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3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2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2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5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95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B875504-FC37-4DBD-A635-ADD6CEE36CBB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A5C0FDD9-171C-4BBE-9EDA-490F214ED7D0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37F55261-06D6-40C5-96B0-C707FA423CBC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57F14AA1-7E45-4CA4-98D0-25B278CC2125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课程体系设计和学习资源库设计</a:t>
            </a:r>
          </a:p>
        </p:txBody>
      </p:sp>
    </p:spTree>
    <p:extLst>
      <p:ext uri="{BB962C8B-B14F-4D97-AF65-F5344CB8AC3E}">
        <p14:creationId xmlns:p14="http://schemas.microsoft.com/office/powerpoint/2010/main" val="250719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3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8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3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60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2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5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4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8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6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7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îśḻîḑê">
            <a:extLst>
              <a:ext uri="{FF2B5EF4-FFF2-40B4-BE49-F238E27FC236}">
                <a16:creationId xmlns:a16="http://schemas.microsoft.com/office/drawing/2014/main" id="{B71F1E9A-8146-49A7-9824-6B8F6B36D6F8}"/>
              </a:ext>
            </a:extLst>
          </p:cNvPr>
          <p:cNvSpPr/>
          <p:nvPr userDrawn="1"/>
        </p:nvSpPr>
        <p:spPr bwMode="auto">
          <a:xfrm>
            <a:off x="0" y="1522164"/>
            <a:ext cx="12192000" cy="269289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" name="íš1idé">
            <a:extLst>
              <a:ext uri="{FF2B5EF4-FFF2-40B4-BE49-F238E27FC236}">
                <a16:creationId xmlns:a16="http://schemas.microsoft.com/office/drawing/2014/main" id="{F2E28158-F344-4BC9-8188-CABF4BB8766B}"/>
              </a:ext>
            </a:extLst>
          </p:cNvPr>
          <p:cNvSpPr/>
          <p:nvPr userDrawn="1"/>
        </p:nvSpPr>
        <p:spPr>
          <a:xfrm>
            <a:off x="671512" y="1520627"/>
            <a:ext cx="11520488" cy="2694435"/>
          </a:xfrm>
          <a:prstGeom prst="rect">
            <a:avLst/>
          </a:prstGeom>
          <a:solidFill>
            <a:srgbClr val="0D244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1D70B8-B540-4270-9507-AE6EDD9EF734}"/>
              </a:ext>
            </a:extLst>
          </p:cNvPr>
          <p:cNvGrpSpPr/>
          <p:nvPr userDrawn="1"/>
        </p:nvGrpSpPr>
        <p:grpSpPr>
          <a:xfrm>
            <a:off x="3479004" y="2630891"/>
            <a:ext cx="5233992" cy="3168340"/>
            <a:chOff x="6286496" y="3371961"/>
            <a:chExt cx="5233992" cy="3168340"/>
          </a:xfrm>
        </p:grpSpPr>
        <p:sp>
          <p:nvSpPr>
            <p:cNvPr id="7" name="ïsḷíďê">
              <a:extLst>
                <a:ext uri="{FF2B5EF4-FFF2-40B4-BE49-F238E27FC236}">
                  <a16:creationId xmlns:a16="http://schemas.microsoft.com/office/drawing/2014/main" id="{6BE79B4B-C381-4548-8C0B-750815B15EC9}"/>
                </a:ext>
              </a:extLst>
            </p:cNvPr>
            <p:cNvSpPr/>
            <p:nvPr/>
          </p:nvSpPr>
          <p:spPr bwMode="auto">
            <a:xfrm>
              <a:off x="6286496" y="3711004"/>
              <a:ext cx="5233992" cy="2829297"/>
            </a:xfrm>
            <a:prstGeom prst="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8" name="işľïḓê">
              <a:extLst>
                <a:ext uri="{FF2B5EF4-FFF2-40B4-BE49-F238E27FC236}">
                  <a16:creationId xmlns:a16="http://schemas.microsoft.com/office/drawing/2014/main" id="{84DCFDE8-BF8B-4208-B9C9-A6EE99FB7736}"/>
                </a:ext>
              </a:extLst>
            </p:cNvPr>
            <p:cNvGrpSpPr/>
            <p:nvPr/>
          </p:nvGrpSpPr>
          <p:grpSpPr>
            <a:xfrm>
              <a:off x="8565986" y="3371961"/>
              <a:ext cx="675011" cy="675015"/>
              <a:chOff x="1664564" y="2441884"/>
              <a:chExt cx="675011" cy="675015"/>
            </a:xfrm>
          </p:grpSpPr>
          <p:sp>
            <p:nvSpPr>
              <p:cNvPr id="9" name="íṡ1íḍè">
                <a:extLst>
                  <a:ext uri="{FF2B5EF4-FFF2-40B4-BE49-F238E27FC236}">
                    <a16:creationId xmlns:a16="http://schemas.microsoft.com/office/drawing/2014/main" id="{91812E16-3035-453A-8337-FDFB1950153F}"/>
                  </a:ext>
                </a:extLst>
              </p:cNvPr>
              <p:cNvSpPr/>
              <p:nvPr/>
            </p:nvSpPr>
            <p:spPr>
              <a:xfrm>
                <a:off x="1664564" y="2441884"/>
                <a:ext cx="675011" cy="675015"/>
              </a:xfrm>
              <a:prstGeom prst="ellipse">
                <a:avLst/>
              </a:prstGeom>
              <a:solidFill>
                <a:srgbClr val="0D244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išḷïḋe">
                <a:extLst>
                  <a:ext uri="{FF2B5EF4-FFF2-40B4-BE49-F238E27FC236}">
                    <a16:creationId xmlns:a16="http://schemas.microsoft.com/office/drawing/2014/main" id="{E31A621C-3410-45EA-A967-0CB15BEF05AD}"/>
                  </a:ext>
                </a:extLst>
              </p:cNvPr>
              <p:cNvSpPr/>
              <p:nvPr/>
            </p:nvSpPr>
            <p:spPr bwMode="auto">
              <a:xfrm>
                <a:off x="1829971" y="2610651"/>
                <a:ext cx="344191" cy="337479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7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2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03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0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6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6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6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032C53C-DE3A-421E-8E92-B9611837B2E0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A26FFDC4-AC52-4CF1-A938-CCA8E9F7FD75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AD38CC96-2D35-461D-929F-39C5419042F7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8B1BB4AC-709E-4660-9DB9-46B42FA7DEA4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结合继任计划和员工个人发展规划，分析员工成长的动态培训需求</a:t>
            </a:r>
          </a:p>
        </p:txBody>
      </p:sp>
    </p:spTree>
    <p:extLst>
      <p:ext uri="{BB962C8B-B14F-4D97-AF65-F5344CB8AC3E}">
        <p14:creationId xmlns:p14="http://schemas.microsoft.com/office/powerpoint/2010/main" val="29120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9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6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4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8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8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2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0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FF91752-9948-4F86-B313-3967791EE84E}"/>
              </a:ext>
            </a:extLst>
          </p:cNvPr>
          <p:cNvGrpSpPr/>
          <p:nvPr userDrawn="1"/>
        </p:nvGrpSpPr>
        <p:grpSpPr>
          <a:xfrm>
            <a:off x="871538" y="605919"/>
            <a:ext cx="8780461" cy="988419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B4DD48D6-75F0-4A5A-A7D7-892963721430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3150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06DC333A-BBAB-4840-95FA-FFDF018EDDC6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8E7F6DDA-415B-4977-BFFA-38EDECF86701}"/>
              </a:ext>
            </a:extLst>
          </p:cNvPr>
          <p:cNvSpPr txBox="1"/>
          <p:nvPr userDrawn="1"/>
        </p:nvSpPr>
        <p:spPr>
          <a:xfrm>
            <a:off x="924557" y="764342"/>
            <a:ext cx="872744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建立“工程师”资源池，在全公司广泛筛选有培养潜力的重点培养对 象，建立相应机制推动主动学习的文化氛围，加速核心人才的成长</a:t>
            </a:r>
          </a:p>
        </p:txBody>
      </p:sp>
    </p:spTree>
    <p:extLst>
      <p:ext uri="{BB962C8B-B14F-4D97-AF65-F5344CB8AC3E}">
        <p14:creationId xmlns:p14="http://schemas.microsoft.com/office/powerpoint/2010/main" val="4074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9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07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6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8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9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4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9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753119C-B8F3-43BF-8E5C-4CB5D23F61B3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BAB83AD8-F5F3-4824-BB4D-22C380529437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542F9599-F098-415E-A504-D3E8D48F44FE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CD95CBE9-E2D7-47D4-BD54-9175D8658453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资源池运作的三个步骤、三项资源</a:t>
            </a:r>
          </a:p>
        </p:txBody>
      </p:sp>
    </p:spTree>
    <p:extLst>
      <p:ext uri="{BB962C8B-B14F-4D97-AF65-F5344CB8AC3E}">
        <p14:creationId xmlns:p14="http://schemas.microsoft.com/office/powerpoint/2010/main" val="12569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78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14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5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9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4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8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3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753119C-B8F3-43BF-8E5C-4CB5D23F61B3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BAB83AD8-F5F3-4824-BB4D-22C380529437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542F9599-F098-415E-A504-D3E8D48F44FE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CD95CBE9-E2D7-47D4-BD54-9175D8658453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资源池运作的三个步骤、三项资源</a:t>
            </a:r>
          </a:p>
        </p:txBody>
      </p:sp>
    </p:spTree>
    <p:extLst>
      <p:ext uri="{BB962C8B-B14F-4D97-AF65-F5344CB8AC3E}">
        <p14:creationId xmlns:p14="http://schemas.microsoft.com/office/powerpoint/2010/main" val="161239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6DEE48-C057-4377-ADF9-DC4EAEB90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262BB6B-7E95-458C-8383-05D09A001AC9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3" name="职族、职类的梳理">
              <a:extLst>
                <a:ext uri="{FF2B5EF4-FFF2-40B4-BE49-F238E27FC236}">
                  <a16:creationId xmlns:a16="http://schemas.microsoft.com/office/drawing/2014/main" id="{18DB7B9C-26A8-43FC-A14A-226A571852B4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B39C944C-5CCD-42B0-912D-58009B9C719A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5" name="职族、职类的梳理">
            <a:extLst>
              <a:ext uri="{FF2B5EF4-FFF2-40B4-BE49-F238E27FC236}">
                <a16:creationId xmlns:a16="http://schemas.microsoft.com/office/drawing/2014/main" id="{55B0B5AE-8A27-4C33-B3BD-F447502425BB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人力资源配置管理</a:t>
            </a:r>
          </a:p>
        </p:txBody>
      </p:sp>
    </p:spTree>
    <p:extLst>
      <p:ext uri="{BB962C8B-B14F-4D97-AF65-F5344CB8AC3E}">
        <p14:creationId xmlns:p14="http://schemas.microsoft.com/office/powerpoint/2010/main" val="27400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1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2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1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7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6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5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B98D668-87B2-4001-93BB-B43F926F9CDE}"/>
              </a:ext>
            </a:extLst>
          </p:cNvPr>
          <p:cNvGrpSpPr/>
          <p:nvPr userDrawn="1"/>
        </p:nvGrpSpPr>
        <p:grpSpPr>
          <a:xfrm>
            <a:off x="871538" y="605919"/>
            <a:ext cx="8780461" cy="674571"/>
            <a:chOff x="871538" y="605919"/>
            <a:chExt cx="8780461" cy="674571"/>
          </a:xfrm>
        </p:grpSpPr>
        <p:sp>
          <p:nvSpPr>
            <p:cNvPr id="4" name="职族、职类的梳理">
              <a:extLst>
                <a:ext uri="{FF2B5EF4-FFF2-40B4-BE49-F238E27FC236}">
                  <a16:creationId xmlns:a16="http://schemas.microsoft.com/office/drawing/2014/main" id="{0896EA87-2067-4DEE-BA49-A64CD1359CE3}"/>
                </a:ext>
              </a:extLst>
            </p:cNvPr>
            <p:cNvSpPr txBox="1"/>
            <p:nvPr/>
          </p:nvSpPr>
          <p:spPr>
            <a:xfrm>
              <a:off x="1067869" y="605919"/>
              <a:ext cx="681168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任职资格体系的应用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---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6" name="圆角矩形">
              <a:extLst>
                <a:ext uri="{FF2B5EF4-FFF2-40B4-BE49-F238E27FC236}">
                  <a16:creationId xmlns:a16="http://schemas.microsoft.com/office/drawing/2014/main" id="{60DD2233-DCEB-413D-A264-441AC3CFC604}"/>
                </a:ext>
              </a:extLst>
            </p:cNvPr>
            <p:cNvSpPr/>
            <p:nvPr/>
          </p:nvSpPr>
          <p:spPr>
            <a:xfrm>
              <a:off x="871538" y="697814"/>
              <a:ext cx="8780461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B304814A-1811-4F36-815D-D41D0576EAE5}"/>
              </a:ext>
            </a:extLst>
          </p:cNvPr>
          <p:cNvSpPr txBox="1"/>
          <p:nvPr userDrawn="1"/>
        </p:nvSpPr>
        <p:spPr>
          <a:xfrm>
            <a:off x="924557" y="764342"/>
            <a:ext cx="87274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员工职业发展管理</a:t>
            </a:r>
          </a:p>
        </p:txBody>
      </p:sp>
    </p:spTree>
    <p:extLst>
      <p:ext uri="{BB962C8B-B14F-4D97-AF65-F5344CB8AC3E}">
        <p14:creationId xmlns:p14="http://schemas.microsoft.com/office/powerpoint/2010/main" val="110410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圆角矩形">
            <a:extLst>
              <a:ext uri="{FF2B5EF4-FFF2-40B4-BE49-F238E27FC236}">
                <a16:creationId xmlns:a16="http://schemas.microsoft.com/office/drawing/2014/main" id="{D3D14E6D-9843-4A26-B053-AEA276B884D5}"/>
              </a:ext>
            </a:extLst>
          </p:cNvPr>
          <p:cNvSpPr/>
          <p:nvPr userDrawn="1"/>
        </p:nvSpPr>
        <p:spPr>
          <a:xfrm>
            <a:off x="613099" y="211755"/>
            <a:ext cx="4522795" cy="727437"/>
          </a:xfrm>
          <a:prstGeom prst="roundRect">
            <a:avLst>
              <a:gd name="adj" fmla="val 16667"/>
            </a:avLst>
          </a:prstGeom>
          <a:solidFill>
            <a:srgbClr val="0D2446"/>
          </a:solidFill>
          <a:ln w="19050" cap="flat">
            <a:solidFill>
              <a:srgbClr val="C0C0C0"/>
            </a:solidFill>
            <a:prstDash val="solid"/>
            <a:round/>
          </a:ln>
          <a:effectLst>
            <a:outerShdw blurRad="63500" dist="53881" dir="2700000" rotWithShape="0">
              <a:srgbClr val="808080">
                <a:alpha val="50000"/>
              </a:srgbClr>
            </a:outerShdw>
          </a:effectLst>
        </p:spPr>
        <p:txBody>
          <a:bodyPr wrap="square" lIns="60959" tIns="60959" rIns="60959" bIns="60959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94468054-CFB8-4B60-928F-82B33FABA42C}"/>
              </a:ext>
            </a:extLst>
          </p:cNvPr>
          <p:cNvSpPr txBox="1"/>
          <p:nvPr userDrawn="1"/>
        </p:nvSpPr>
        <p:spPr>
          <a:xfrm>
            <a:off x="2029553" y="344640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蜜 蜂 学 堂</a:t>
            </a:r>
          </a:p>
        </p:txBody>
      </p:sp>
    </p:spTree>
    <p:extLst>
      <p:ext uri="{BB962C8B-B14F-4D97-AF65-F5344CB8AC3E}">
        <p14:creationId xmlns:p14="http://schemas.microsoft.com/office/powerpoint/2010/main" val="404588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9374DD9-F9FD-4528-B5AC-BD65F1170DBE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EF8664E4-79D0-4DB5-BCAA-405C03C06542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479B9F50-C682-4D49-8086-BA6F878BE222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员工能力管理系统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0AAE5BAC-2CD9-4554-BB07-E2F036C110E6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77054814-4DF2-4A69-A3C9-1EE8A775E44D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人才培养体系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1019159-476F-4AA8-9490-DBC69B618866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1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8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9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3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31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sp>
        <p:nvSpPr>
          <p:cNvPr id="3" name="圆角矩形">
            <a:extLst>
              <a:ext uri="{FF2B5EF4-FFF2-40B4-BE49-F238E27FC236}">
                <a16:creationId xmlns:a16="http://schemas.microsoft.com/office/drawing/2014/main" id="{C39519B2-4970-4D85-96DB-91800F625760}"/>
              </a:ext>
            </a:extLst>
          </p:cNvPr>
          <p:cNvSpPr/>
          <p:nvPr userDrawn="1"/>
        </p:nvSpPr>
        <p:spPr>
          <a:xfrm>
            <a:off x="3340100" y="700830"/>
            <a:ext cx="6159499" cy="522170"/>
          </a:xfrm>
          <a:prstGeom prst="roundRect">
            <a:avLst>
              <a:gd name="adj" fmla="val 16667"/>
            </a:avLst>
          </a:prstGeom>
          <a:solidFill>
            <a:srgbClr val="0D2446"/>
          </a:solidFill>
          <a:ln w="19050" cap="flat">
            <a:solidFill>
              <a:srgbClr val="C0C0C0"/>
            </a:solidFill>
            <a:prstDash val="solid"/>
            <a:round/>
          </a:ln>
          <a:effectLst>
            <a:outerShdw blurRad="63500" dist="53881" dir="2700000" rotWithShape="0">
              <a:srgbClr val="808080">
                <a:alpha val="50000"/>
              </a:srgbClr>
            </a:outerShdw>
          </a:effectLst>
        </p:spPr>
        <p:txBody>
          <a:bodyPr wrap="square" lIns="60959" tIns="60959" rIns="60959" bIns="60959" numCol="1" anchor="ctr">
            <a:no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" name="职族、职类的梳理">
            <a:extLst>
              <a:ext uri="{FF2B5EF4-FFF2-40B4-BE49-F238E27FC236}">
                <a16:creationId xmlns:a16="http://schemas.microsoft.com/office/drawing/2014/main" id="{4239AC27-9F5B-47F5-9138-666B62E21BD7}"/>
              </a:ext>
            </a:extLst>
          </p:cNvPr>
          <p:cNvSpPr txBox="1"/>
          <p:nvPr userDrawn="1"/>
        </p:nvSpPr>
        <p:spPr>
          <a:xfrm>
            <a:off x="3584735" y="761335"/>
            <a:ext cx="47784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人才培养与任职资格之间的关系</a:t>
            </a:r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id="{EDCC2B87-6AF9-4827-8219-AC32B1204409}"/>
              </a:ext>
            </a:extLst>
          </p:cNvPr>
          <p:cNvSpPr/>
          <p:nvPr userDrawn="1"/>
        </p:nvSpPr>
        <p:spPr>
          <a:xfrm>
            <a:off x="1029538" y="649761"/>
            <a:ext cx="2154689" cy="582676"/>
          </a:xfrm>
          <a:prstGeom prst="roundRect">
            <a:avLst>
              <a:gd name="adj" fmla="val 16667"/>
            </a:avLst>
          </a:prstGeom>
          <a:solidFill>
            <a:srgbClr val="0D2446"/>
          </a:solidFill>
          <a:ln w="19050" cap="flat">
            <a:solidFill>
              <a:srgbClr val="C0C0C0"/>
            </a:solidFill>
            <a:prstDash val="solid"/>
            <a:round/>
          </a:ln>
          <a:effectLst>
            <a:outerShdw blurRad="63500" dist="53881" dir="2700000" rotWithShape="0">
              <a:srgbClr val="808080">
                <a:alpha val="50000"/>
              </a:srgbClr>
            </a:outerShdw>
          </a:effectLst>
        </p:spPr>
        <p:txBody>
          <a:bodyPr wrap="square" lIns="60959" tIns="60959" rIns="60959" bIns="60959" numCol="1" anchor="ctr">
            <a:no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>
                <a:solidFill>
                  <a:srgbClr val="FFFFFF"/>
                </a:solidFill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" name="职族、职类的梳理">
            <a:extLst>
              <a:ext uri="{FF2B5EF4-FFF2-40B4-BE49-F238E27FC236}">
                <a16:creationId xmlns:a16="http://schemas.microsoft.com/office/drawing/2014/main" id="{4A34AE75-0171-45A5-ABC7-2C514BFD6BAF}"/>
              </a:ext>
            </a:extLst>
          </p:cNvPr>
          <p:cNvSpPr txBox="1"/>
          <p:nvPr userDrawn="1"/>
        </p:nvSpPr>
        <p:spPr>
          <a:xfrm>
            <a:off x="1067795" y="710266"/>
            <a:ext cx="202788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人才培养体系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CB8753C-2A7C-4BF2-BC07-3CB5B8A5D613}"/>
              </a:ext>
            </a:extLst>
          </p:cNvPr>
          <p:cNvCxnSpPr>
            <a:stCxn id="7" idx="3"/>
          </p:cNvCxnSpPr>
          <p:nvPr userDrawn="1"/>
        </p:nvCxnSpPr>
        <p:spPr>
          <a:xfrm>
            <a:off x="3095677" y="941099"/>
            <a:ext cx="352199" cy="2151"/>
          </a:xfrm>
          <a:prstGeom prst="line">
            <a:avLst/>
          </a:prstGeom>
          <a:ln w="28575">
            <a:solidFill>
              <a:srgbClr val="0D24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68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09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9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28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5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5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5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113861-24E4-40E5-B342-1293C5F84EDA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3DB22AD2-F017-4BD1-92A2-BB963C8B85A7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C8C02477-EEA1-445F-A867-8D7973C99AF5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人才梯队建设系统模型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40C3F2AB-EF28-4F6C-A6E0-FAC52729635C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3E291763-C1A6-40CA-A5B7-919AAC2F34EC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人才培养体系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1B32AE0-61E6-4259-8BB5-B120FA07591F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20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0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3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2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1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2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5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0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1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19CF351-D29D-4B0C-8E02-F4919A59AD50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6D562A49-7DD1-4658-9717-B1046D44431D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2CCE61CE-EF46-4FE8-BCDB-E0FE86386DAF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职业发展与任职资格的关系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E1DB87B2-CC59-4037-A24C-BBEDAC073FA2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C4A5F7B9-2874-48C5-9FA0-4762E9AB8249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职业生涯规划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B59E50-9D1B-4B8F-9AD4-CA63AB851EE4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55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82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65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5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9BA77-B487-4A33-AAFC-D3A029DE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FBDC8-F826-4A5F-B1CC-7198F10A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BEA6-8667-4907-9E53-1A4AEBB0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40735-3235-4816-B67F-E6EAB68D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5FAE3-87E4-4C1F-9A61-16ECD378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2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E4F3D2-C439-4240-BA61-5900BFB33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E91C06-273A-42A1-802C-1402A965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5B164-E041-4EA8-B4AF-80F13E85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E656B-CF86-4422-BC8A-8864E5CB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66922-4106-4151-961B-D9546CAC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7A28A-CD58-498F-8878-4C413DAFEA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756"/>
            <a:ext cx="12192000" cy="683248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26EE47C-D54E-4DFA-ACE4-CBBC7307FC31}"/>
              </a:ext>
            </a:extLst>
          </p:cNvPr>
          <p:cNvGrpSpPr/>
          <p:nvPr userDrawn="1"/>
        </p:nvGrpSpPr>
        <p:grpSpPr>
          <a:xfrm>
            <a:off x="1029538" y="649761"/>
            <a:ext cx="8470061" cy="582676"/>
            <a:chOff x="1029538" y="649761"/>
            <a:chExt cx="8470061" cy="582676"/>
          </a:xfrm>
        </p:grpSpPr>
        <p:sp>
          <p:nvSpPr>
            <p:cNvPr id="4" name="圆角矩形">
              <a:extLst>
                <a:ext uri="{FF2B5EF4-FFF2-40B4-BE49-F238E27FC236}">
                  <a16:creationId xmlns:a16="http://schemas.microsoft.com/office/drawing/2014/main" id="{A76B9A7F-DDBC-4B94-A0C4-12225A059538}"/>
                </a:ext>
              </a:extLst>
            </p:cNvPr>
            <p:cNvSpPr/>
            <p:nvPr/>
          </p:nvSpPr>
          <p:spPr>
            <a:xfrm>
              <a:off x="3340100" y="715297"/>
              <a:ext cx="6159499" cy="484213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职族、职类的梳理">
              <a:extLst>
                <a:ext uri="{FF2B5EF4-FFF2-40B4-BE49-F238E27FC236}">
                  <a16:creationId xmlns:a16="http://schemas.microsoft.com/office/drawing/2014/main" id="{47F29778-8538-40A0-9F37-868F89A2AA63}"/>
                </a:ext>
              </a:extLst>
            </p:cNvPr>
            <p:cNvSpPr txBox="1"/>
            <p:nvPr/>
          </p:nvSpPr>
          <p:spPr>
            <a:xfrm>
              <a:off x="3584735" y="741310"/>
              <a:ext cx="4778402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职业发展重在能力提升</a:t>
              </a:r>
            </a:p>
          </p:txBody>
        </p:sp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6B95C911-3803-4474-A13F-E07B91EC1237}"/>
                </a:ext>
              </a:extLst>
            </p:cNvPr>
            <p:cNvSpPr/>
            <p:nvPr/>
          </p:nvSpPr>
          <p:spPr>
            <a:xfrm>
              <a:off x="1029538" y="649761"/>
              <a:ext cx="2154689" cy="582676"/>
            </a:xfrm>
            <a:prstGeom prst="roundRect">
              <a:avLst>
                <a:gd name="adj" fmla="val 16667"/>
              </a:avLst>
            </a:prstGeom>
            <a:solidFill>
              <a:srgbClr val="0D2446"/>
            </a:solidFill>
            <a:ln w="19050" cap="flat">
              <a:solidFill>
                <a:srgbClr val="C0C0C0"/>
              </a:solidFill>
              <a:prstDash val="solid"/>
              <a:round/>
            </a:ln>
            <a:effectLst>
              <a:outerShdw blurRad="63500" dist="53881" dir="2700000" rotWithShape="0">
                <a:srgbClr val="808080">
                  <a:alpha val="50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" name="职族、职类的梳理">
              <a:extLst>
                <a:ext uri="{FF2B5EF4-FFF2-40B4-BE49-F238E27FC236}">
                  <a16:creationId xmlns:a16="http://schemas.microsoft.com/office/drawing/2014/main" id="{BB13DFF5-6B2E-4800-BA51-E60F326CD8FD}"/>
                </a:ext>
              </a:extLst>
            </p:cNvPr>
            <p:cNvSpPr txBox="1"/>
            <p:nvPr/>
          </p:nvSpPr>
          <p:spPr>
            <a:xfrm>
              <a:off x="1067795" y="710266"/>
              <a:ext cx="2027882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59" rIns="60959">
              <a:spAutoFit/>
            </a:bodyPr>
            <a:lstStyle>
              <a:lvl1pPr>
                <a:spcBef>
                  <a:spcPts val="1000"/>
                </a:spcBef>
                <a:defRPr sz="18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职业生涯规划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ED4C1C-59D5-4C5D-94E3-4CA357039B95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3095677" y="941099"/>
              <a:ext cx="352199" cy="2151"/>
            </a:xfrm>
            <a:prstGeom prst="line">
              <a:avLst/>
            </a:prstGeom>
            <a:ln w="28575">
              <a:solidFill>
                <a:srgbClr val="0D24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56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4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CE517-F819-4FFD-8ECE-76E7A2B07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F9651-EDFC-432C-9966-9FB2E82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3118C-FB52-4EF0-8DE2-346B2D73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5656D-AF54-49B4-8B9C-C0452904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58C1F-7AF1-4E0D-8E2A-D86CE36A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082B1-C47F-4413-8285-1052B18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632D5-4297-4F8F-9335-F7AACAD7E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B87C4-5534-40BE-87C3-F2A992F2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34384-96CF-47F9-B50B-11AAF972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13BF1-55E2-4744-A9CF-840A86F3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CD33A-275D-4FBE-86B7-DA61143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B7BBD2-4F19-4F7F-A5CD-5DEA8005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CB405-3F36-40DD-BE65-B7AF5FA9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9B8B91-3CD4-4AEA-A404-1D1617BB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77105-3394-411C-9448-11AF2C3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D5AC2-7DAC-49BB-B3E2-C7162D7B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E18-C296-4153-84A9-01FF4612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9F68-9A5F-4358-AAAE-C056C5474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E0DF-FC48-410A-AAC0-715757612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C66F4-4DB7-4631-88C4-647395A6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4A183-3F9E-4861-BC9E-D2040BC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57107-6EBE-47BE-99A3-76110C34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57835-9723-4012-9DDF-FAC0823E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DB33A0-4C38-40E9-85F1-EDB71BB4D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C1E0F-C08A-4102-8D99-49793588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7A5742-DC9E-4C90-8C74-4C097492D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7E0329-F24D-4C09-8D4A-64499ED1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699B0-C921-4668-AEC2-AF8C6CC3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14E7F-8073-478F-AB73-DF1C381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85DB1-56AA-4D31-A0C0-8E652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74CD4-921C-4CEF-A23D-DFD4C290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23166-21FF-4B9A-8189-8D46639E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09027-676D-48B3-A661-6A170CC0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1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EDD976-AECD-4158-80B4-C9A5E056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2EFD16-C41E-4AEF-919A-4F512A8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8DC4A-083D-4672-9CF3-189F5999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F2B-EB23-4CA1-8D30-39D7615B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0FF45-D198-4AD3-AA1A-8BD3618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A5313D-ADAB-411B-B7F2-06198DAA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B344F3-DB1F-4BD2-9F3C-5529F9D1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10CB7-9EA9-4F16-8F2E-67713390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3FA5C-4891-434D-B8FD-16DDBC25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0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3094-64E9-417D-B6AA-ECC49BE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FD1198-F183-4FDF-9788-9A9ECA133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1CA61E-ACE5-4B20-A765-4C6A0B48E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45B3C-733F-4E7A-8C97-5572E88B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80F7B4-EDB7-40EC-85EC-D65797AF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E2B3E-5CE4-4E3D-A8CF-7FE2968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13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5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8.xml"/><Relationship Id="rId7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89.xml"/><Relationship Id="rId9" Type="http://schemas.openxmlformats.org/officeDocument/2006/relationships/slideLayout" Target="../slideLayouts/slideLayout294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13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9.xml"/><Relationship Id="rId13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13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5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21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Relationship Id="rId1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5.xml"/><Relationship Id="rId13" Type="http://schemas.openxmlformats.org/officeDocument/2006/relationships/slideLayout" Target="../slideLayouts/slideLayout350.xml"/><Relationship Id="rId3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9.xml"/><Relationship Id="rId2" Type="http://schemas.openxmlformats.org/officeDocument/2006/relationships/slideLayout" Target="../slideLayouts/slideLayout339.xml"/><Relationship Id="rId1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6.xml"/><Relationship Id="rId1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60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Relationship Id="rId14" Type="http://schemas.openxmlformats.org/officeDocument/2006/relationships/theme" Target="../theme/theme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41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43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14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43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92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3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72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87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2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9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7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1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4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81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4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5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1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02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68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78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87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34832-3485-46B8-84EE-05E0285E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F72EF-87B8-4A16-9EBC-E5A2A1FB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CF88-6034-4AFC-AD00-5EE44C902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1D2D7-5F07-4E10-8EC8-0D67C561A554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21E08-6D02-4767-B4D9-BE0EF3E10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94829-37A5-4B5E-A7C6-72F8107F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045E-E11F-4617-A718-946C0401FC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84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3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.png"/><Relationship Id="rId21" Type="http://schemas.openxmlformats.org/officeDocument/2006/relationships/image" Target="../media/image47.png"/><Relationship Id="rId42" Type="http://schemas.openxmlformats.org/officeDocument/2006/relationships/image" Target="../media/image68.png"/><Relationship Id="rId63" Type="http://schemas.openxmlformats.org/officeDocument/2006/relationships/image" Target="../media/image89.png"/><Relationship Id="rId84" Type="http://schemas.openxmlformats.org/officeDocument/2006/relationships/image" Target="../media/image110.png"/><Relationship Id="rId138" Type="http://schemas.openxmlformats.org/officeDocument/2006/relationships/image" Target="../media/image164.png"/><Relationship Id="rId159" Type="http://schemas.openxmlformats.org/officeDocument/2006/relationships/image" Target="../media/image185.png"/><Relationship Id="rId170" Type="http://schemas.openxmlformats.org/officeDocument/2006/relationships/image" Target="../media/image196.png"/><Relationship Id="rId191" Type="http://schemas.openxmlformats.org/officeDocument/2006/relationships/image" Target="../media/image217.png"/><Relationship Id="rId196" Type="http://schemas.openxmlformats.org/officeDocument/2006/relationships/image" Target="../media/image222.png"/><Relationship Id="rId200" Type="http://schemas.openxmlformats.org/officeDocument/2006/relationships/image" Target="../media/image226.png"/><Relationship Id="rId16" Type="http://schemas.openxmlformats.org/officeDocument/2006/relationships/image" Target="../media/image42.png"/><Relationship Id="rId107" Type="http://schemas.openxmlformats.org/officeDocument/2006/relationships/image" Target="../media/image133.png"/><Relationship Id="rId11" Type="http://schemas.openxmlformats.org/officeDocument/2006/relationships/image" Target="../media/image37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53" Type="http://schemas.openxmlformats.org/officeDocument/2006/relationships/image" Target="../media/image79.png"/><Relationship Id="rId58" Type="http://schemas.openxmlformats.org/officeDocument/2006/relationships/image" Target="../media/image84.png"/><Relationship Id="rId74" Type="http://schemas.openxmlformats.org/officeDocument/2006/relationships/image" Target="../media/image100.png"/><Relationship Id="rId79" Type="http://schemas.openxmlformats.org/officeDocument/2006/relationships/image" Target="../media/image105.png"/><Relationship Id="rId102" Type="http://schemas.openxmlformats.org/officeDocument/2006/relationships/image" Target="../media/image128.png"/><Relationship Id="rId123" Type="http://schemas.openxmlformats.org/officeDocument/2006/relationships/image" Target="../media/image149.png"/><Relationship Id="rId128" Type="http://schemas.openxmlformats.org/officeDocument/2006/relationships/image" Target="../media/image154.png"/><Relationship Id="rId144" Type="http://schemas.openxmlformats.org/officeDocument/2006/relationships/image" Target="../media/image170.png"/><Relationship Id="rId149" Type="http://schemas.openxmlformats.org/officeDocument/2006/relationships/image" Target="../media/image175.png"/><Relationship Id="rId5" Type="http://schemas.openxmlformats.org/officeDocument/2006/relationships/image" Target="../media/image31.png"/><Relationship Id="rId90" Type="http://schemas.openxmlformats.org/officeDocument/2006/relationships/image" Target="../media/image116.png"/><Relationship Id="rId95" Type="http://schemas.openxmlformats.org/officeDocument/2006/relationships/image" Target="../media/image121.png"/><Relationship Id="rId160" Type="http://schemas.openxmlformats.org/officeDocument/2006/relationships/image" Target="../media/image186.png"/><Relationship Id="rId165" Type="http://schemas.openxmlformats.org/officeDocument/2006/relationships/image" Target="../media/image191.png"/><Relationship Id="rId181" Type="http://schemas.openxmlformats.org/officeDocument/2006/relationships/image" Target="../media/image207.png"/><Relationship Id="rId186" Type="http://schemas.openxmlformats.org/officeDocument/2006/relationships/image" Target="../media/image212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64" Type="http://schemas.openxmlformats.org/officeDocument/2006/relationships/image" Target="../media/image90.png"/><Relationship Id="rId69" Type="http://schemas.openxmlformats.org/officeDocument/2006/relationships/image" Target="../media/image95.png"/><Relationship Id="rId113" Type="http://schemas.openxmlformats.org/officeDocument/2006/relationships/image" Target="../media/image139.png"/><Relationship Id="rId118" Type="http://schemas.openxmlformats.org/officeDocument/2006/relationships/image" Target="../media/image144.png"/><Relationship Id="rId134" Type="http://schemas.openxmlformats.org/officeDocument/2006/relationships/image" Target="../media/image160.png"/><Relationship Id="rId139" Type="http://schemas.openxmlformats.org/officeDocument/2006/relationships/image" Target="../media/image165.png"/><Relationship Id="rId80" Type="http://schemas.openxmlformats.org/officeDocument/2006/relationships/image" Target="../media/image106.png"/><Relationship Id="rId85" Type="http://schemas.openxmlformats.org/officeDocument/2006/relationships/image" Target="../media/image111.png"/><Relationship Id="rId150" Type="http://schemas.openxmlformats.org/officeDocument/2006/relationships/image" Target="../media/image176.png"/><Relationship Id="rId155" Type="http://schemas.openxmlformats.org/officeDocument/2006/relationships/image" Target="../media/image181.png"/><Relationship Id="rId171" Type="http://schemas.openxmlformats.org/officeDocument/2006/relationships/image" Target="../media/image197.png"/><Relationship Id="rId176" Type="http://schemas.openxmlformats.org/officeDocument/2006/relationships/image" Target="../media/image202.png"/><Relationship Id="rId192" Type="http://schemas.openxmlformats.org/officeDocument/2006/relationships/image" Target="../media/image218.png"/><Relationship Id="rId197" Type="http://schemas.openxmlformats.org/officeDocument/2006/relationships/image" Target="../media/image223.png"/><Relationship Id="rId201" Type="http://schemas.openxmlformats.org/officeDocument/2006/relationships/image" Target="../media/image227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59" Type="http://schemas.openxmlformats.org/officeDocument/2006/relationships/image" Target="../media/image85.png"/><Relationship Id="rId103" Type="http://schemas.openxmlformats.org/officeDocument/2006/relationships/image" Target="../media/image129.png"/><Relationship Id="rId108" Type="http://schemas.openxmlformats.org/officeDocument/2006/relationships/image" Target="../media/image134.png"/><Relationship Id="rId124" Type="http://schemas.openxmlformats.org/officeDocument/2006/relationships/image" Target="../media/image150.png"/><Relationship Id="rId129" Type="http://schemas.openxmlformats.org/officeDocument/2006/relationships/image" Target="../media/image155.png"/><Relationship Id="rId54" Type="http://schemas.openxmlformats.org/officeDocument/2006/relationships/image" Target="../media/image80.png"/><Relationship Id="rId70" Type="http://schemas.openxmlformats.org/officeDocument/2006/relationships/image" Target="../media/image96.png"/><Relationship Id="rId75" Type="http://schemas.openxmlformats.org/officeDocument/2006/relationships/image" Target="../media/image101.png"/><Relationship Id="rId91" Type="http://schemas.openxmlformats.org/officeDocument/2006/relationships/image" Target="../media/image117.png"/><Relationship Id="rId96" Type="http://schemas.openxmlformats.org/officeDocument/2006/relationships/image" Target="../media/image122.png"/><Relationship Id="rId140" Type="http://schemas.openxmlformats.org/officeDocument/2006/relationships/image" Target="../media/image166.png"/><Relationship Id="rId145" Type="http://schemas.openxmlformats.org/officeDocument/2006/relationships/image" Target="../media/image171.png"/><Relationship Id="rId161" Type="http://schemas.openxmlformats.org/officeDocument/2006/relationships/image" Target="../media/image187.png"/><Relationship Id="rId166" Type="http://schemas.openxmlformats.org/officeDocument/2006/relationships/image" Target="../media/image192.png"/><Relationship Id="rId182" Type="http://schemas.openxmlformats.org/officeDocument/2006/relationships/image" Target="../media/image208.png"/><Relationship Id="rId187" Type="http://schemas.openxmlformats.org/officeDocument/2006/relationships/image" Target="../media/image213.png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49" Type="http://schemas.openxmlformats.org/officeDocument/2006/relationships/image" Target="../media/image75.png"/><Relationship Id="rId114" Type="http://schemas.openxmlformats.org/officeDocument/2006/relationships/image" Target="../media/image140.png"/><Relationship Id="rId119" Type="http://schemas.openxmlformats.org/officeDocument/2006/relationships/image" Target="../media/image145.png"/><Relationship Id="rId44" Type="http://schemas.openxmlformats.org/officeDocument/2006/relationships/image" Target="../media/image70.png"/><Relationship Id="rId60" Type="http://schemas.openxmlformats.org/officeDocument/2006/relationships/image" Target="../media/image86.png"/><Relationship Id="rId65" Type="http://schemas.openxmlformats.org/officeDocument/2006/relationships/image" Target="../media/image91.png"/><Relationship Id="rId81" Type="http://schemas.openxmlformats.org/officeDocument/2006/relationships/image" Target="../media/image107.png"/><Relationship Id="rId86" Type="http://schemas.openxmlformats.org/officeDocument/2006/relationships/image" Target="../media/image112.png"/><Relationship Id="rId130" Type="http://schemas.openxmlformats.org/officeDocument/2006/relationships/image" Target="../media/image156.png"/><Relationship Id="rId135" Type="http://schemas.openxmlformats.org/officeDocument/2006/relationships/image" Target="../media/image161.png"/><Relationship Id="rId151" Type="http://schemas.openxmlformats.org/officeDocument/2006/relationships/image" Target="../media/image177.png"/><Relationship Id="rId156" Type="http://schemas.openxmlformats.org/officeDocument/2006/relationships/image" Target="../media/image182.png"/><Relationship Id="rId177" Type="http://schemas.openxmlformats.org/officeDocument/2006/relationships/image" Target="../media/image203.png"/><Relationship Id="rId198" Type="http://schemas.openxmlformats.org/officeDocument/2006/relationships/image" Target="../media/image224.png"/><Relationship Id="rId172" Type="http://schemas.openxmlformats.org/officeDocument/2006/relationships/image" Target="../media/image198.png"/><Relationship Id="rId193" Type="http://schemas.openxmlformats.org/officeDocument/2006/relationships/image" Target="../media/image219.png"/><Relationship Id="rId202" Type="http://schemas.openxmlformats.org/officeDocument/2006/relationships/image" Target="../media/image228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5.png"/><Relationship Id="rId109" Type="http://schemas.openxmlformats.org/officeDocument/2006/relationships/image" Target="../media/image135.png"/><Relationship Id="rId34" Type="http://schemas.openxmlformats.org/officeDocument/2006/relationships/image" Target="../media/image60.png"/><Relationship Id="rId50" Type="http://schemas.openxmlformats.org/officeDocument/2006/relationships/image" Target="../media/image76.png"/><Relationship Id="rId55" Type="http://schemas.openxmlformats.org/officeDocument/2006/relationships/image" Target="../media/image81.png"/><Relationship Id="rId76" Type="http://schemas.openxmlformats.org/officeDocument/2006/relationships/image" Target="../media/image102.png"/><Relationship Id="rId97" Type="http://schemas.openxmlformats.org/officeDocument/2006/relationships/image" Target="../media/image123.png"/><Relationship Id="rId104" Type="http://schemas.openxmlformats.org/officeDocument/2006/relationships/image" Target="../media/image130.png"/><Relationship Id="rId120" Type="http://schemas.openxmlformats.org/officeDocument/2006/relationships/image" Target="../media/image146.png"/><Relationship Id="rId125" Type="http://schemas.openxmlformats.org/officeDocument/2006/relationships/image" Target="../media/image151.png"/><Relationship Id="rId141" Type="http://schemas.openxmlformats.org/officeDocument/2006/relationships/image" Target="../media/image167.png"/><Relationship Id="rId146" Type="http://schemas.openxmlformats.org/officeDocument/2006/relationships/image" Target="../media/image172.png"/><Relationship Id="rId167" Type="http://schemas.openxmlformats.org/officeDocument/2006/relationships/image" Target="../media/image193.png"/><Relationship Id="rId188" Type="http://schemas.openxmlformats.org/officeDocument/2006/relationships/image" Target="../media/image214.png"/><Relationship Id="rId7" Type="http://schemas.openxmlformats.org/officeDocument/2006/relationships/image" Target="../media/image33.png"/><Relationship Id="rId71" Type="http://schemas.openxmlformats.org/officeDocument/2006/relationships/image" Target="../media/image97.png"/><Relationship Id="rId92" Type="http://schemas.openxmlformats.org/officeDocument/2006/relationships/image" Target="../media/image118.png"/><Relationship Id="rId162" Type="http://schemas.openxmlformats.org/officeDocument/2006/relationships/image" Target="../media/image188.png"/><Relationship Id="rId183" Type="http://schemas.openxmlformats.org/officeDocument/2006/relationships/image" Target="../media/image209.png"/><Relationship Id="rId2" Type="http://schemas.openxmlformats.org/officeDocument/2006/relationships/slideLayout" Target="../slideLayouts/slideLayout336.xml"/><Relationship Id="rId29" Type="http://schemas.openxmlformats.org/officeDocument/2006/relationships/image" Target="../media/image55.png"/><Relationship Id="rId24" Type="http://schemas.openxmlformats.org/officeDocument/2006/relationships/image" Target="../media/image50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66" Type="http://schemas.openxmlformats.org/officeDocument/2006/relationships/image" Target="../media/image92.png"/><Relationship Id="rId87" Type="http://schemas.openxmlformats.org/officeDocument/2006/relationships/image" Target="../media/image113.png"/><Relationship Id="rId110" Type="http://schemas.openxmlformats.org/officeDocument/2006/relationships/image" Target="../media/image136.png"/><Relationship Id="rId115" Type="http://schemas.openxmlformats.org/officeDocument/2006/relationships/image" Target="../media/image141.png"/><Relationship Id="rId131" Type="http://schemas.openxmlformats.org/officeDocument/2006/relationships/image" Target="../media/image157.png"/><Relationship Id="rId136" Type="http://schemas.openxmlformats.org/officeDocument/2006/relationships/image" Target="../media/image162.png"/><Relationship Id="rId157" Type="http://schemas.openxmlformats.org/officeDocument/2006/relationships/image" Target="../media/image183.png"/><Relationship Id="rId178" Type="http://schemas.openxmlformats.org/officeDocument/2006/relationships/image" Target="../media/image204.png"/><Relationship Id="rId61" Type="http://schemas.openxmlformats.org/officeDocument/2006/relationships/image" Target="../media/image87.png"/><Relationship Id="rId82" Type="http://schemas.openxmlformats.org/officeDocument/2006/relationships/image" Target="../media/image108.png"/><Relationship Id="rId152" Type="http://schemas.openxmlformats.org/officeDocument/2006/relationships/image" Target="../media/image178.png"/><Relationship Id="rId173" Type="http://schemas.openxmlformats.org/officeDocument/2006/relationships/image" Target="../media/image199.png"/><Relationship Id="rId194" Type="http://schemas.openxmlformats.org/officeDocument/2006/relationships/image" Target="../media/image220.png"/><Relationship Id="rId199" Type="http://schemas.openxmlformats.org/officeDocument/2006/relationships/image" Target="../media/image225.png"/><Relationship Id="rId203" Type="http://schemas.openxmlformats.org/officeDocument/2006/relationships/image" Target="../media/image229.png"/><Relationship Id="rId19" Type="http://schemas.openxmlformats.org/officeDocument/2006/relationships/image" Target="../media/image45.png"/><Relationship Id="rId14" Type="http://schemas.openxmlformats.org/officeDocument/2006/relationships/image" Target="../media/image40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56" Type="http://schemas.openxmlformats.org/officeDocument/2006/relationships/image" Target="../media/image82.png"/><Relationship Id="rId77" Type="http://schemas.openxmlformats.org/officeDocument/2006/relationships/image" Target="../media/image103.png"/><Relationship Id="rId100" Type="http://schemas.openxmlformats.org/officeDocument/2006/relationships/image" Target="../media/image126.png"/><Relationship Id="rId105" Type="http://schemas.openxmlformats.org/officeDocument/2006/relationships/image" Target="../media/image131.png"/><Relationship Id="rId126" Type="http://schemas.openxmlformats.org/officeDocument/2006/relationships/image" Target="../media/image152.png"/><Relationship Id="rId147" Type="http://schemas.openxmlformats.org/officeDocument/2006/relationships/image" Target="../media/image173.png"/><Relationship Id="rId168" Type="http://schemas.openxmlformats.org/officeDocument/2006/relationships/image" Target="../media/image194.png"/><Relationship Id="rId8" Type="http://schemas.openxmlformats.org/officeDocument/2006/relationships/image" Target="../media/image34.png"/><Relationship Id="rId51" Type="http://schemas.openxmlformats.org/officeDocument/2006/relationships/image" Target="../media/image77.png"/><Relationship Id="rId72" Type="http://schemas.openxmlformats.org/officeDocument/2006/relationships/image" Target="../media/image98.png"/><Relationship Id="rId93" Type="http://schemas.openxmlformats.org/officeDocument/2006/relationships/image" Target="../media/image119.png"/><Relationship Id="rId98" Type="http://schemas.openxmlformats.org/officeDocument/2006/relationships/image" Target="../media/image124.png"/><Relationship Id="rId121" Type="http://schemas.openxmlformats.org/officeDocument/2006/relationships/image" Target="../media/image147.png"/><Relationship Id="rId142" Type="http://schemas.openxmlformats.org/officeDocument/2006/relationships/image" Target="../media/image168.png"/><Relationship Id="rId163" Type="http://schemas.openxmlformats.org/officeDocument/2006/relationships/image" Target="../media/image189.png"/><Relationship Id="rId184" Type="http://schemas.openxmlformats.org/officeDocument/2006/relationships/image" Target="../media/image210.png"/><Relationship Id="rId189" Type="http://schemas.openxmlformats.org/officeDocument/2006/relationships/image" Target="../media/image215.png"/><Relationship Id="rId3" Type="http://schemas.openxmlformats.org/officeDocument/2006/relationships/notesSlide" Target="../notesSlides/notesSlide26.xml"/><Relationship Id="rId25" Type="http://schemas.openxmlformats.org/officeDocument/2006/relationships/image" Target="../media/image51.png"/><Relationship Id="rId46" Type="http://schemas.openxmlformats.org/officeDocument/2006/relationships/image" Target="../media/image72.png"/><Relationship Id="rId67" Type="http://schemas.openxmlformats.org/officeDocument/2006/relationships/image" Target="../media/image93.png"/><Relationship Id="rId116" Type="http://schemas.openxmlformats.org/officeDocument/2006/relationships/image" Target="../media/image142.png"/><Relationship Id="rId137" Type="http://schemas.openxmlformats.org/officeDocument/2006/relationships/image" Target="../media/image163.png"/><Relationship Id="rId158" Type="http://schemas.openxmlformats.org/officeDocument/2006/relationships/image" Target="../media/image184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62" Type="http://schemas.openxmlformats.org/officeDocument/2006/relationships/image" Target="../media/image88.png"/><Relationship Id="rId83" Type="http://schemas.openxmlformats.org/officeDocument/2006/relationships/image" Target="../media/image109.png"/><Relationship Id="rId88" Type="http://schemas.openxmlformats.org/officeDocument/2006/relationships/image" Target="../media/image114.png"/><Relationship Id="rId111" Type="http://schemas.openxmlformats.org/officeDocument/2006/relationships/image" Target="../media/image137.png"/><Relationship Id="rId132" Type="http://schemas.openxmlformats.org/officeDocument/2006/relationships/image" Target="../media/image158.png"/><Relationship Id="rId153" Type="http://schemas.openxmlformats.org/officeDocument/2006/relationships/image" Target="../media/image179.png"/><Relationship Id="rId174" Type="http://schemas.openxmlformats.org/officeDocument/2006/relationships/image" Target="../media/image200.png"/><Relationship Id="rId179" Type="http://schemas.openxmlformats.org/officeDocument/2006/relationships/image" Target="../media/image205.png"/><Relationship Id="rId195" Type="http://schemas.openxmlformats.org/officeDocument/2006/relationships/image" Target="../media/image221.png"/><Relationship Id="rId190" Type="http://schemas.openxmlformats.org/officeDocument/2006/relationships/image" Target="../media/image216.png"/><Relationship Id="rId204" Type="http://schemas.openxmlformats.org/officeDocument/2006/relationships/image" Target="../media/image230.png"/><Relationship Id="rId15" Type="http://schemas.openxmlformats.org/officeDocument/2006/relationships/image" Target="../media/image41.png"/><Relationship Id="rId36" Type="http://schemas.openxmlformats.org/officeDocument/2006/relationships/image" Target="../media/image62.png"/><Relationship Id="rId57" Type="http://schemas.openxmlformats.org/officeDocument/2006/relationships/image" Target="../media/image83.png"/><Relationship Id="rId106" Type="http://schemas.openxmlformats.org/officeDocument/2006/relationships/image" Target="../media/image132.png"/><Relationship Id="rId127" Type="http://schemas.openxmlformats.org/officeDocument/2006/relationships/image" Target="../media/image153.png"/><Relationship Id="rId10" Type="http://schemas.openxmlformats.org/officeDocument/2006/relationships/image" Target="../media/image36.png"/><Relationship Id="rId31" Type="http://schemas.openxmlformats.org/officeDocument/2006/relationships/image" Target="../media/image57.png"/><Relationship Id="rId52" Type="http://schemas.openxmlformats.org/officeDocument/2006/relationships/image" Target="../media/image78.png"/><Relationship Id="rId73" Type="http://schemas.openxmlformats.org/officeDocument/2006/relationships/image" Target="../media/image99.png"/><Relationship Id="rId78" Type="http://schemas.openxmlformats.org/officeDocument/2006/relationships/image" Target="../media/image104.png"/><Relationship Id="rId94" Type="http://schemas.openxmlformats.org/officeDocument/2006/relationships/image" Target="../media/image120.png"/><Relationship Id="rId99" Type="http://schemas.openxmlformats.org/officeDocument/2006/relationships/image" Target="../media/image125.png"/><Relationship Id="rId101" Type="http://schemas.openxmlformats.org/officeDocument/2006/relationships/image" Target="../media/image127.png"/><Relationship Id="rId122" Type="http://schemas.openxmlformats.org/officeDocument/2006/relationships/image" Target="../media/image148.png"/><Relationship Id="rId143" Type="http://schemas.openxmlformats.org/officeDocument/2006/relationships/image" Target="../media/image169.png"/><Relationship Id="rId148" Type="http://schemas.openxmlformats.org/officeDocument/2006/relationships/image" Target="../media/image174.png"/><Relationship Id="rId164" Type="http://schemas.openxmlformats.org/officeDocument/2006/relationships/image" Target="../media/image190.png"/><Relationship Id="rId169" Type="http://schemas.openxmlformats.org/officeDocument/2006/relationships/image" Target="../media/image195.png"/><Relationship Id="rId185" Type="http://schemas.openxmlformats.org/officeDocument/2006/relationships/image" Target="../media/image21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80" Type="http://schemas.openxmlformats.org/officeDocument/2006/relationships/image" Target="../media/image206.png"/><Relationship Id="rId26" Type="http://schemas.openxmlformats.org/officeDocument/2006/relationships/image" Target="../media/image52.png"/><Relationship Id="rId47" Type="http://schemas.openxmlformats.org/officeDocument/2006/relationships/image" Target="../media/image73.png"/><Relationship Id="rId68" Type="http://schemas.openxmlformats.org/officeDocument/2006/relationships/image" Target="../media/image94.png"/><Relationship Id="rId89" Type="http://schemas.openxmlformats.org/officeDocument/2006/relationships/image" Target="../media/image115.png"/><Relationship Id="rId112" Type="http://schemas.openxmlformats.org/officeDocument/2006/relationships/image" Target="../media/image138.png"/><Relationship Id="rId133" Type="http://schemas.openxmlformats.org/officeDocument/2006/relationships/image" Target="../media/image159.png"/><Relationship Id="rId154" Type="http://schemas.openxmlformats.org/officeDocument/2006/relationships/image" Target="../media/image180.png"/><Relationship Id="rId175" Type="http://schemas.openxmlformats.org/officeDocument/2006/relationships/image" Target="../media/image20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507714-14DB-4E9E-931E-7D6B5A665FE7}"/>
              </a:ext>
            </a:extLst>
          </p:cNvPr>
          <p:cNvSpPr/>
          <p:nvPr/>
        </p:nvSpPr>
        <p:spPr>
          <a:xfrm>
            <a:off x="2945783" y="1994821"/>
            <a:ext cx="9601067" cy="256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  <a:defRPr/>
            </a:pPr>
            <a:r>
              <a:rPr lang="zh-CN" altLang="en-US" sz="5400" b="1" spc="400" dirty="0">
                <a:solidFill>
                  <a:schemeClr val="bg1"/>
                </a:solidFill>
                <a:cs typeface="+mn-ea"/>
                <a:sym typeface="+mn-lt"/>
              </a:rPr>
              <a:t>任职资格体系的应用手册</a:t>
            </a:r>
            <a:endParaRPr lang="en-US" altLang="zh-CN" sz="5400" b="1" spc="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75000"/>
              </a:lnSpc>
              <a:defRPr/>
            </a:pPr>
            <a:r>
              <a:rPr lang="zh-CN" altLang="en-US" sz="4400" b="1" spc="400" dirty="0">
                <a:solidFill>
                  <a:schemeClr val="bg1"/>
                </a:solidFill>
                <a:cs typeface="+mn-ea"/>
                <a:sym typeface="+mn-lt"/>
              </a:rPr>
              <a:t>六大情境下的实际应用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25DAC6-D001-4C51-BC05-9F72CF8EBBA0}"/>
              </a:ext>
            </a:extLst>
          </p:cNvPr>
          <p:cNvSpPr txBox="1"/>
          <p:nvPr/>
        </p:nvSpPr>
        <p:spPr>
          <a:xfrm>
            <a:off x="6167390" y="4863179"/>
            <a:ext cx="2954655" cy="497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1216025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charset="0"/>
              </a:rPr>
              <a:t>编者：蜜蜂内容团队</a:t>
            </a:r>
          </a:p>
        </p:txBody>
      </p:sp>
    </p:spTree>
    <p:extLst>
      <p:ext uri="{BB962C8B-B14F-4D97-AF65-F5344CB8AC3E}">
        <p14:creationId xmlns:p14="http://schemas.microsoft.com/office/powerpoint/2010/main" val="8076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表格">
            <a:extLst>
              <a:ext uri="{FF2B5EF4-FFF2-40B4-BE49-F238E27FC236}">
                <a16:creationId xmlns:a16="http://schemas.microsoft.com/office/drawing/2014/main" id="{B5BE7240-C299-4E95-8BB1-46F91966388D}"/>
              </a:ext>
            </a:extLst>
          </p:cNvPr>
          <p:cNvGraphicFramePr/>
          <p:nvPr>
            <p:extLst/>
          </p:nvPr>
        </p:nvGraphicFramePr>
        <p:xfrm>
          <a:off x="849312" y="1941290"/>
          <a:ext cx="9983787" cy="4694144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9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2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24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9444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通道薪级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管理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技术类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4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研发技术</a:t>
                      </a: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工艺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质量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五级职业等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16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五级普通等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五级职业等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五级基础等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四级职业等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五级普通等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四级普通等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五级基础等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四级职业等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13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三级职业等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四级基础等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endParaRPr sz="16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四级普通等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三级普通等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三级职业等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四级基础等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/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三级基础等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三级普通等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endParaRPr sz="16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三级基础等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二级职业等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endParaRPr sz="16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二级普通等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三级职业一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二级基础等</a:t>
                      </a: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一级普通等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944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 b="0"/>
                      </a:pPr>
                      <a:r>
                        <a:rPr sz="16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25400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400" b="0">
                          <a:solidFill>
                            <a:srgbClr val="FFFFFF"/>
                          </a:solidFill>
                        </a:defRPr>
                      </a:pPr>
                      <a:r>
                        <a:rPr sz="16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一级基础等</a:t>
                      </a: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 b="0"/>
                      </a:pPr>
                      <a:endParaRPr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ṩ1ïdè">
            <a:extLst>
              <a:ext uri="{FF2B5EF4-FFF2-40B4-BE49-F238E27FC236}">
                <a16:creationId xmlns:a16="http://schemas.microsoft.com/office/drawing/2014/main" id="{96810B57-3357-4F25-AB46-22F2CD89A377}"/>
              </a:ext>
            </a:extLst>
          </p:cNvPr>
          <p:cNvSpPr txBox="1"/>
          <p:nvPr/>
        </p:nvSpPr>
        <p:spPr>
          <a:xfrm>
            <a:off x="3479008" y="3913063"/>
            <a:ext cx="5233982" cy="717339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0D2446"/>
                </a:solidFill>
                <a:cs typeface="+mn-ea"/>
                <a:sym typeface="+mn-lt"/>
              </a:rPr>
              <a:t>基于任职资格的学习体系设计</a:t>
            </a:r>
          </a:p>
        </p:txBody>
      </p:sp>
    </p:spTree>
    <p:extLst>
      <p:ext uri="{BB962C8B-B14F-4D97-AF65-F5344CB8AC3E}">
        <p14:creationId xmlns:p14="http://schemas.microsoft.com/office/powerpoint/2010/main" val="23753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9">
            <a:extLst>
              <a:ext uri="{FF2B5EF4-FFF2-40B4-BE49-F238E27FC236}">
                <a16:creationId xmlns:a16="http://schemas.microsoft.com/office/drawing/2014/main" id="{8D013669-8005-4020-B736-AEC2C61C832F}"/>
              </a:ext>
            </a:extLst>
          </p:cNvPr>
          <p:cNvSpPr/>
          <p:nvPr/>
        </p:nvSpPr>
        <p:spPr>
          <a:xfrm>
            <a:off x="2467218" y="2793469"/>
            <a:ext cx="2700112" cy="2735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398110-1F96-41FA-91F3-90AC09FD20CD}"/>
              </a:ext>
            </a:extLst>
          </p:cNvPr>
          <p:cNvGrpSpPr/>
          <p:nvPr/>
        </p:nvGrpSpPr>
        <p:grpSpPr>
          <a:xfrm>
            <a:off x="5541314" y="2463898"/>
            <a:ext cx="3573779" cy="2953580"/>
            <a:chOff x="5381705" y="2403962"/>
            <a:chExt cx="3059822" cy="2528816"/>
          </a:xfrm>
        </p:grpSpPr>
        <p:sp>
          <p:nvSpPr>
            <p:cNvPr id="51" name="object 19">
              <a:extLst>
                <a:ext uri="{FF2B5EF4-FFF2-40B4-BE49-F238E27FC236}">
                  <a16:creationId xmlns:a16="http://schemas.microsoft.com/office/drawing/2014/main" id="{7F46C2C7-3924-4D13-AC46-10583C2064CA}"/>
                </a:ext>
              </a:extLst>
            </p:cNvPr>
            <p:cNvSpPr/>
            <p:nvPr/>
          </p:nvSpPr>
          <p:spPr>
            <a:xfrm>
              <a:off x="5461927" y="3513230"/>
              <a:ext cx="406869" cy="321001"/>
            </a:xfrm>
            <a:custGeom>
              <a:avLst/>
              <a:gdLst/>
              <a:ahLst/>
              <a:cxnLst/>
              <a:rect l="l" t="t" r="r" b="b"/>
              <a:pathLst>
                <a:path w="448310" h="353695">
                  <a:moveTo>
                    <a:pt x="313944" y="0"/>
                  </a:moveTo>
                  <a:lnTo>
                    <a:pt x="313944" y="88392"/>
                  </a:lnTo>
                  <a:lnTo>
                    <a:pt x="0" y="88392"/>
                  </a:lnTo>
                  <a:lnTo>
                    <a:pt x="0" y="265176"/>
                  </a:lnTo>
                  <a:lnTo>
                    <a:pt x="313944" y="265176"/>
                  </a:lnTo>
                  <a:lnTo>
                    <a:pt x="313944" y="353568"/>
                  </a:lnTo>
                  <a:lnTo>
                    <a:pt x="448056" y="176784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" name="object 20">
              <a:extLst>
                <a:ext uri="{FF2B5EF4-FFF2-40B4-BE49-F238E27FC236}">
                  <a16:creationId xmlns:a16="http://schemas.microsoft.com/office/drawing/2014/main" id="{30D9E344-D2A8-4687-8EAE-2F16DFDF0722}"/>
                </a:ext>
              </a:extLst>
            </p:cNvPr>
            <p:cNvSpPr/>
            <p:nvPr/>
          </p:nvSpPr>
          <p:spPr>
            <a:xfrm>
              <a:off x="5430114" y="3593451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0"/>
                  </a:moveTo>
                  <a:lnTo>
                    <a:pt x="0" y="176784"/>
                  </a:lnTo>
                </a:path>
              </a:pathLst>
            </a:custGeom>
            <a:ln w="33527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" name="object 21">
              <a:extLst>
                <a:ext uri="{FF2B5EF4-FFF2-40B4-BE49-F238E27FC236}">
                  <a16:creationId xmlns:a16="http://schemas.microsoft.com/office/drawing/2014/main" id="{5A80D50D-5683-413C-8A32-BE7E561408CE}"/>
                </a:ext>
              </a:extLst>
            </p:cNvPr>
            <p:cNvSpPr/>
            <p:nvPr/>
          </p:nvSpPr>
          <p:spPr>
            <a:xfrm>
              <a:off x="5384472" y="3593451"/>
              <a:ext cx="16713" cy="160788"/>
            </a:xfrm>
            <a:custGeom>
              <a:avLst/>
              <a:gdLst/>
              <a:ahLst/>
              <a:cxnLst/>
              <a:rect l="l" t="t" r="r" b="b"/>
              <a:pathLst>
                <a:path w="18414" h="177164">
                  <a:moveTo>
                    <a:pt x="0" y="176784"/>
                  </a:moveTo>
                  <a:lnTo>
                    <a:pt x="18288" y="176784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object 22">
              <a:extLst>
                <a:ext uri="{FF2B5EF4-FFF2-40B4-BE49-F238E27FC236}">
                  <a16:creationId xmlns:a16="http://schemas.microsoft.com/office/drawing/2014/main" id="{52D9BC11-8E5E-4525-8CFB-DD9EB5169C2B}"/>
                </a:ext>
              </a:extLst>
            </p:cNvPr>
            <p:cNvSpPr/>
            <p:nvPr/>
          </p:nvSpPr>
          <p:spPr>
            <a:xfrm>
              <a:off x="5461927" y="3513230"/>
              <a:ext cx="406869" cy="321001"/>
            </a:xfrm>
            <a:custGeom>
              <a:avLst/>
              <a:gdLst/>
              <a:ahLst/>
              <a:cxnLst/>
              <a:rect l="l" t="t" r="r" b="b"/>
              <a:pathLst>
                <a:path w="448310" h="353695">
                  <a:moveTo>
                    <a:pt x="313944" y="0"/>
                  </a:moveTo>
                  <a:lnTo>
                    <a:pt x="313944" y="88392"/>
                  </a:lnTo>
                  <a:lnTo>
                    <a:pt x="0" y="88392"/>
                  </a:lnTo>
                  <a:lnTo>
                    <a:pt x="0" y="265176"/>
                  </a:lnTo>
                  <a:lnTo>
                    <a:pt x="313944" y="265176"/>
                  </a:lnTo>
                  <a:lnTo>
                    <a:pt x="313944" y="353568"/>
                  </a:lnTo>
                  <a:lnTo>
                    <a:pt x="448056" y="176784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5" name="object 23">
              <a:extLst>
                <a:ext uri="{FF2B5EF4-FFF2-40B4-BE49-F238E27FC236}">
                  <a16:creationId xmlns:a16="http://schemas.microsoft.com/office/drawing/2014/main" id="{0DD1BD49-A89D-4128-80D6-11D27228A700}"/>
                </a:ext>
              </a:extLst>
            </p:cNvPr>
            <p:cNvSpPr/>
            <p:nvPr/>
          </p:nvSpPr>
          <p:spPr>
            <a:xfrm>
              <a:off x="5414901" y="3593451"/>
              <a:ext cx="30544" cy="160788"/>
            </a:xfrm>
            <a:custGeom>
              <a:avLst/>
              <a:gdLst/>
              <a:ahLst/>
              <a:cxnLst/>
              <a:rect l="l" t="t" r="r" b="b"/>
              <a:pathLst>
                <a:path w="33654" h="177164">
                  <a:moveTo>
                    <a:pt x="0" y="176784"/>
                  </a:moveTo>
                  <a:lnTo>
                    <a:pt x="33527" y="176784"/>
                  </a:lnTo>
                  <a:lnTo>
                    <a:pt x="33527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87295B86-56B0-4A66-B820-C8111075DD16}"/>
                </a:ext>
              </a:extLst>
            </p:cNvPr>
            <p:cNvSpPr/>
            <p:nvPr/>
          </p:nvSpPr>
          <p:spPr>
            <a:xfrm>
              <a:off x="5381705" y="3590686"/>
              <a:ext cx="22476" cy="165975"/>
            </a:xfrm>
            <a:custGeom>
              <a:avLst/>
              <a:gdLst/>
              <a:ahLst/>
              <a:cxnLst/>
              <a:rect l="l" t="t" r="r" b="b"/>
              <a:pathLst>
                <a:path w="24764" h="182879">
                  <a:moveTo>
                    <a:pt x="0" y="182880"/>
                  </a:moveTo>
                  <a:lnTo>
                    <a:pt x="24384" y="18288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65CC40E7-A822-429A-97C9-4DF6EED6E690}"/>
                </a:ext>
              </a:extLst>
            </p:cNvPr>
            <p:cNvSpPr/>
            <p:nvPr/>
          </p:nvSpPr>
          <p:spPr>
            <a:xfrm>
              <a:off x="6521403" y="2459289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3"/>
                  </a:moveTo>
                  <a:lnTo>
                    <a:pt x="237744" y="237743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8" name="object 26">
              <a:extLst>
                <a:ext uri="{FF2B5EF4-FFF2-40B4-BE49-F238E27FC236}">
                  <a16:creationId xmlns:a16="http://schemas.microsoft.com/office/drawing/2014/main" id="{ADE9B595-C8E8-4965-BD9A-037F571C2687}"/>
                </a:ext>
              </a:extLst>
            </p:cNvPr>
            <p:cNvSpPr/>
            <p:nvPr/>
          </p:nvSpPr>
          <p:spPr>
            <a:xfrm>
              <a:off x="6521403" y="2459289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3"/>
                  </a:moveTo>
                  <a:lnTo>
                    <a:pt x="237744" y="237743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solidFill>
              <a:srgbClr val="13436C"/>
            </a:solidFill>
            <a:ln w="6095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9" name="object 27">
              <a:extLst>
                <a:ext uri="{FF2B5EF4-FFF2-40B4-BE49-F238E27FC236}">
                  <a16:creationId xmlns:a16="http://schemas.microsoft.com/office/drawing/2014/main" id="{5D6B37E9-FC75-4DF1-8310-88C7002344C1}"/>
                </a:ext>
              </a:extLst>
            </p:cNvPr>
            <p:cNvSpPr/>
            <p:nvPr/>
          </p:nvSpPr>
          <p:spPr>
            <a:xfrm>
              <a:off x="6521403" y="2832733"/>
              <a:ext cx="216113" cy="218995"/>
            </a:xfrm>
            <a:custGeom>
              <a:avLst/>
              <a:gdLst/>
              <a:ahLst/>
              <a:cxnLst/>
              <a:rect l="l" t="t" r="r" b="b"/>
              <a:pathLst>
                <a:path w="238125" h="241300">
                  <a:moveTo>
                    <a:pt x="0" y="240791"/>
                  </a:moveTo>
                  <a:lnTo>
                    <a:pt x="237744" y="240791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object 28">
              <a:extLst>
                <a:ext uri="{FF2B5EF4-FFF2-40B4-BE49-F238E27FC236}">
                  <a16:creationId xmlns:a16="http://schemas.microsoft.com/office/drawing/2014/main" id="{E13B326C-24B8-425A-95DD-FBD1C26A989C}"/>
                </a:ext>
              </a:extLst>
            </p:cNvPr>
            <p:cNvSpPr/>
            <p:nvPr/>
          </p:nvSpPr>
          <p:spPr>
            <a:xfrm>
              <a:off x="6521403" y="2832733"/>
              <a:ext cx="216113" cy="218995"/>
            </a:xfrm>
            <a:custGeom>
              <a:avLst/>
              <a:gdLst/>
              <a:ahLst/>
              <a:cxnLst/>
              <a:rect l="l" t="t" r="r" b="b"/>
              <a:pathLst>
                <a:path w="238125" h="241300">
                  <a:moveTo>
                    <a:pt x="0" y="240791"/>
                  </a:moveTo>
                  <a:lnTo>
                    <a:pt x="237744" y="240791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40791"/>
                  </a:lnTo>
                  <a:close/>
                </a:path>
              </a:pathLst>
            </a:custGeom>
            <a:solidFill>
              <a:srgbClr val="13436C"/>
            </a:solidFill>
            <a:ln w="6095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1" name="object 29">
              <a:extLst>
                <a:ext uri="{FF2B5EF4-FFF2-40B4-BE49-F238E27FC236}">
                  <a16:creationId xmlns:a16="http://schemas.microsoft.com/office/drawing/2014/main" id="{E1233089-038E-4712-B163-5E5FD63F53FB}"/>
                </a:ext>
              </a:extLst>
            </p:cNvPr>
            <p:cNvSpPr/>
            <p:nvPr/>
          </p:nvSpPr>
          <p:spPr>
            <a:xfrm>
              <a:off x="6521403" y="3208944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4"/>
                  </a:moveTo>
                  <a:lnTo>
                    <a:pt x="237744" y="237744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object 30">
              <a:extLst>
                <a:ext uri="{FF2B5EF4-FFF2-40B4-BE49-F238E27FC236}">
                  <a16:creationId xmlns:a16="http://schemas.microsoft.com/office/drawing/2014/main" id="{06CE9F9E-B892-4EDE-B50B-011CD7A77FF6}"/>
                </a:ext>
              </a:extLst>
            </p:cNvPr>
            <p:cNvSpPr/>
            <p:nvPr/>
          </p:nvSpPr>
          <p:spPr>
            <a:xfrm>
              <a:off x="6521403" y="3208944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4"/>
                  </a:moveTo>
                  <a:lnTo>
                    <a:pt x="237744" y="237744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3" name="object 31">
              <a:extLst>
                <a:ext uri="{FF2B5EF4-FFF2-40B4-BE49-F238E27FC236}">
                  <a16:creationId xmlns:a16="http://schemas.microsoft.com/office/drawing/2014/main" id="{683EE434-C554-499E-A0EA-2410E5215B8A}"/>
                </a:ext>
              </a:extLst>
            </p:cNvPr>
            <p:cNvSpPr/>
            <p:nvPr/>
          </p:nvSpPr>
          <p:spPr>
            <a:xfrm>
              <a:off x="6521403" y="3585153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4"/>
                  </a:moveTo>
                  <a:lnTo>
                    <a:pt x="237744" y="237744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object 32">
              <a:extLst>
                <a:ext uri="{FF2B5EF4-FFF2-40B4-BE49-F238E27FC236}">
                  <a16:creationId xmlns:a16="http://schemas.microsoft.com/office/drawing/2014/main" id="{BC3043F6-CB0A-4890-B25F-C4C240A2F1AB}"/>
                </a:ext>
              </a:extLst>
            </p:cNvPr>
            <p:cNvSpPr/>
            <p:nvPr/>
          </p:nvSpPr>
          <p:spPr>
            <a:xfrm>
              <a:off x="6521403" y="3585153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4"/>
                  </a:moveTo>
                  <a:lnTo>
                    <a:pt x="237744" y="237744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5" name="object 33">
              <a:extLst>
                <a:ext uri="{FF2B5EF4-FFF2-40B4-BE49-F238E27FC236}">
                  <a16:creationId xmlns:a16="http://schemas.microsoft.com/office/drawing/2014/main" id="{CF93FB43-8489-4297-A658-65E383749232}"/>
                </a:ext>
              </a:extLst>
            </p:cNvPr>
            <p:cNvSpPr/>
            <p:nvPr/>
          </p:nvSpPr>
          <p:spPr>
            <a:xfrm>
              <a:off x="6521403" y="3961364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4"/>
                  </a:moveTo>
                  <a:lnTo>
                    <a:pt x="237744" y="237744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6" name="object 34">
              <a:extLst>
                <a:ext uri="{FF2B5EF4-FFF2-40B4-BE49-F238E27FC236}">
                  <a16:creationId xmlns:a16="http://schemas.microsoft.com/office/drawing/2014/main" id="{6805FFF9-458B-409D-AF87-81E9877090FA}"/>
                </a:ext>
              </a:extLst>
            </p:cNvPr>
            <p:cNvSpPr/>
            <p:nvPr/>
          </p:nvSpPr>
          <p:spPr>
            <a:xfrm>
              <a:off x="6521403" y="3961364"/>
              <a:ext cx="216113" cy="216113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237744"/>
                  </a:moveTo>
                  <a:lnTo>
                    <a:pt x="237744" y="237744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object 35">
              <a:extLst>
                <a:ext uri="{FF2B5EF4-FFF2-40B4-BE49-F238E27FC236}">
                  <a16:creationId xmlns:a16="http://schemas.microsoft.com/office/drawing/2014/main" id="{176F4F52-E2A2-469E-877E-4770AEC48D2E}"/>
                </a:ext>
              </a:extLst>
            </p:cNvPr>
            <p:cNvSpPr/>
            <p:nvPr/>
          </p:nvSpPr>
          <p:spPr>
            <a:xfrm>
              <a:off x="6521403" y="4334807"/>
              <a:ext cx="216113" cy="218995"/>
            </a:xfrm>
            <a:custGeom>
              <a:avLst/>
              <a:gdLst/>
              <a:ahLst/>
              <a:cxnLst/>
              <a:rect l="l" t="t" r="r" b="b"/>
              <a:pathLst>
                <a:path w="238125" h="241300">
                  <a:moveTo>
                    <a:pt x="0" y="240792"/>
                  </a:moveTo>
                  <a:lnTo>
                    <a:pt x="237744" y="240792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8" name="object 36">
              <a:extLst>
                <a:ext uri="{FF2B5EF4-FFF2-40B4-BE49-F238E27FC236}">
                  <a16:creationId xmlns:a16="http://schemas.microsoft.com/office/drawing/2014/main" id="{5C7FFE2A-3629-44FC-B9F4-E061F8FB66CE}"/>
                </a:ext>
              </a:extLst>
            </p:cNvPr>
            <p:cNvSpPr/>
            <p:nvPr/>
          </p:nvSpPr>
          <p:spPr>
            <a:xfrm>
              <a:off x="6521403" y="4334807"/>
              <a:ext cx="216113" cy="218995"/>
            </a:xfrm>
            <a:custGeom>
              <a:avLst/>
              <a:gdLst/>
              <a:ahLst/>
              <a:cxnLst/>
              <a:rect l="l" t="t" r="r" b="b"/>
              <a:pathLst>
                <a:path w="238125" h="241300">
                  <a:moveTo>
                    <a:pt x="0" y="240792"/>
                  </a:moveTo>
                  <a:lnTo>
                    <a:pt x="237744" y="240792"/>
                  </a:lnTo>
                  <a:lnTo>
                    <a:pt x="237744" y="0"/>
                  </a:lnTo>
                  <a:lnTo>
                    <a:pt x="0" y="0"/>
                  </a:lnTo>
                  <a:lnTo>
                    <a:pt x="0" y="240792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9" name="object 37">
              <a:extLst>
                <a:ext uri="{FF2B5EF4-FFF2-40B4-BE49-F238E27FC236}">
                  <a16:creationId xmlns:a16="http://schemas.microsoft.com/office/drawing/2014/main" id="{52317482-9F18-48C2-9C9F-04779B192A67}"/>
                </a:ext>
              </a:extLst>
            </p:cNvPr>
            <p:cNvSpPr/>
            <p:nvPr/>
          </p:nvSpPr>
          <p:spPr>
            <a:xfrm>
              <a:off x="6081568" y="3128720"/>
              <a:ext cx="2359959" cy="0"/>
            </a:xfrm>
            <a:custGeom>
              <a:avLst/>
              <a:gdLst/>
              <a:ahLst/>
              <a:cxnLst/>
              <a:rect l="l" t="t" r="r" b="b"/>
              <a:pathLst>
                <a:path w="2600325">
                  <a:moveTo>
                    <a:pt x="0" y="0"/>
                  </a:moveTo>
                  <a:lnTo>
                    <a:pt x="2599944" y="0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object 38">
              <a:extLst>
                <a:ext uri="{FF2B5EF4-FFF2-40B4-BE49-F238E27FC236}">
                  <a16:creationId xmlns:a16="http://schemas.microsoft.com/office/drawing/2014/main" id="{C7D01F29-E7C5-475D-BE80-1F960992B7C5}"/>
                </a:ext>
              </a:extLst>
            </p:cNvPr>
            <p:cNvSpPr/>
            <p:nvPr/>
          </p:nvSpPr>
          <p:spPr>
            <a:xfrm>
              <a:off x="6073269" y="3872843"/>
              <a:ext cx="2359959" cy="0"/>
            </a:xfrm>
            <a:custGeom>
              <a:avLst/>
              <a:gdLst/>
              <a:ahLst/>
              <a:cxnLst/>
              <a:rect l="l" t="t" r="r" b="b"/>
              <a:pathLst>
                <a:path w="2600325">
                  <a:moveTo>
                    <a:pt x="0" y="0"/>
                  </a:moveTo>
                  <a:lnTo>
                    <a:pt x="2599944" y="0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1" name="object 39">
              <a:extLst>
                <a:ext uri="{FF2B5EF4-FFF2-40B4-BE49-F238E27FC236}">
                  <a16:creationId xmlns:a16="http://schemas.microsoft.com/office/drawing/2014/main" id="{BA839875-E706-4102-A32A-21003AF0B49E}"/>
                </a:ext>
              </a:extLst>
            </p:cNvPr>
            <p:cNvSpPr/>
            <p:nvPr/>
          </p:nvSpPr>
          <p:spPr>
            <a:xfrm>
              <a:off x="7600238" y="2403962"/>
              <a:ext cx="262794" cy="235708"/>
            </a:xfrm>
            <a:custGeom>
              <a:avLst/>
              <a:gdLst/>
              <a:ahLst/>
              <a:cxnLst/>
              <a:rect l="l" t="t" r="r" b="b"/>
              <a:pathLst>
                <a:path w="289559" h="259714">
                  <a:moveTo>
                    <a:pt x="32575" y="133969"/>
                  </a:moveTo>
                  <a:lnTo>
                    <a:pt x="16001" y="139826"/>
                  </a:lnTo>
                  <a:lnTo>
                    <a:pt x="2857" y="147399"/>
                  </a:lnTo>
                  <a:lnTo>
                    <a:pt x="0" y="152400"/>
                  </a:lnTo>
                  <a:lnTo>
                    <a:pt x="25907" y="179736"/>
                  </a:lnTo>
                  <a:lnTo>
                    <a:pt x="42672" y="211073"/>
                  </a:lnTo>
                  <a:lnTo>
                    <a:pt x="54864" y="238982"/>
                  </a:lnTo>
                  <a:lnTo>
                    <a:pt x="67055" y="256031"/>
                  </a:lnTo>
                  <a:lnTo>
                    <a:pt x="77962" y="259413"/>
                  </a:lnTo>
                  <a:lnTo>
                    <a:pt x="88010" y="253364"/>
                  </a:lnTo>
                  <a:lnTo>
                    <a:pt x="97488" y="241030"/>
                  </a:lnTo>
                  <a:lnTo>
                    <a:pt x="106679" y="225551"/>
                  </a:lnTo>
                  <a:lnTo>
                    <a:pt x="128158" y="188975"/>
                  </a:lnTo>
                  <a:lnTo>
                    <a:pt x="82296" y="188975"/>
                  </a:lnTo>
                  <a:lnTo>
                    <a:pt x="71008" y="179974"/>
                  </a:lnTo>
                  <a:lnTo>
                    <a:pt x="62864" y="162687"/>
                  </a:lnTo>
                  <a:lnTo>
                    <a:pt x="55292" y="144827"/>
                  </a:lnTo>
                  <a:lnTo>
                    <a:pt x="45720" y="134112"/>
                  </a:lnTo>
                  <a:lnTo>
                    <a:pt x="32575" y="133969"/>
                  </a:lnTo>
                  <a:close/>
                </a:path>
                <a:path w="289559" h="259714">
                  <a:moveTo>
                    <a:pt x="280415" y="0"/>
                  </a:moveTo>
                  <a:lnTo>
                    <a:pt x="219173" y="41514"/>
                  </a:lnTo>
                  <a:lnTo>
                    <a:pt x="171478" y="84215"/>
                  </a:lnTo>
                  <a:lnTo>
                    <a:pt x="135635" y="124205"/>
                  </a:lnTo>
                  <a:lnTo>
                    <a:pt x="109953" y="157592"/>
                  </a:lnTo>
                  <a:lnTo>
                    <a:pt x="92738" y="180481"/>
                  </a:lnTo>
                  <a:lnTo>
                    <a:pt x="82296" y="188975"/>
                  </a:lnTo>
                  <a:lnTo>
                    <a:pt x="128158" y="188975"/>
                  </a:lnTo>
                  <a:lnTo>
                    <a:pt x="138218" y="171845"/>
                  </a:lnTo>
                  <a:lnTo>
                    <a:pt x="173058" y="126096"/>
                  </a:lnTo>
                  <a:lnTo>
                    <a:pt x="208406" y="87629"/>
                  </a:lnTo>
                  <a:lnTo>
                    <a:pt x="241469" y="55767"/>
                  </a:lnTo>
                  <a:lnTo>
                    <a:pt x="269451" y="29830"/>
                  </a:lnTo>
                  <a:lnTo>
                    <a:pt x="289559" y="9143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2" name="object 40">
              <a:extLst>
                <a:ext uri="{FF2B5EF4-FFF2-40B4-BE49-F238E27FC236}">
                  <a16:creationId xmlns:a16="http://schemas.microsoft.com/office/drawing/2014/main" id="{5143F3F4-66DF-46D2-8E13-EA1BAF1B5851}"/>
                </a:ext>
              </a:extLst>
            </p:cNvPr>
            <p:cNvSpPr/>
            <p:nvPr/>
          </p:nvSpPr>
          <p:spPr>
            <a:xfrm>
              <a:off x="7600238" y="2403962"/>
              <a:ext cx="262794" cy="235708"/>
            </a:xfrm>
            <a:custGeom>
              <a:avLst/>
              <a:gdLst/>
              <a:ahLst/>
              <a:cxnLst/>
              <a:rect l="l" t="t" r="r" b="b"/>
              <a:pathLst>
                <a:path w="289559" h="259714">
                  <a:moveTo>
                    <a:pt x="0" y="152400"/>
                  </a:moveTo>
                  <a:lnTo>
                    <a:pt x="25907" y="179736"/>
                  </a:lnTo>
                  <a:lnTo>
                    <a:pt x="42672" y="211073"/>
                  </a:lnTo>
                  <a:lnTo>
                    <a:pt x="54864" y="238982"/>
                  </a:lnTo>
                  <a:lnTo>
                    <a:pt x="67055" y="256031"/>
                  </a:lnTo>
                  <a:lnTo>
                    <a:pt x="106679" y="225551"/>
                  </a:lnTo>
                  <a:lnTo>
                    <a:pt x="138218" y="171845"/>
                  </a:lnTo>
                  <a:lnTo>
                    <a:pt x="173058" y="126096"/>
                  </a:lnTo>
                  <a:lnTo>
                    <a:pt x="208406" y="87629"/>
                  </a:lnTo>
                  <a:lnTo>
                    <a:pt x="241469" y="55767"/>
                  </a:lnTo>
                  <a:lnTo>
                    <a:pt x="269451" y="29830"/>
                  </a:lnTo>
                  <a:lnTo>
                    <a:pt x="289559" y="9143"/>
                  </a:lnTo>
                  <a:lnTo>
                    <a:pt x="280415" y="0"/>
                  </a:lnTo>
                  <a:lnTo>
                    <a:pt x="219173" y="41514"/>
                  </a:lnTo>
                  <a:lnTo>
                    <a:pt x="171478" y="84215"/>
                  </a:lnTo>
                  <a:lnTo>
                    <a:pt x="135635" y="124205"/>
                  </a:lnTo>
                  <a:lnTo>
                    <a:pt x="109953" y="157592"/>
                  </a:lnTo>
                  <a:lnTo>
                    <a:pt x="92738" y="180481"/>
                  </a:lnTo>
                  <a:lnTo>
                    <a:pt x="82296" y="188975"/>
                  </a:lnTo>
                  <a:lnTo>
                    <a:pt x="71008" y="179974"/>
                  </a:lnTo>
                  <a:lnTo>
                    <a:pt x="62864" y="162687"/>
                  </a:lnTo>
                  <a:lnTo>
                    <a:pt x="55292" y="144827"/>
                  </a:lnTo>
                  <a:lnTo>
                    <a:pt x="45720" y="134112"/>
                  </a:lnTo>
                  <a:lnTo>
                    <a:pt x="32575" y="133969"/>
                  </a:lnTo>
                  <a:lnTo>
                    <a:pt x="16001" y="139826"/>
                  </a:lnTo>
                  <a:lnTo>
                    <a:pt x="2857" y="147399"/>
                  </a:lnTo>
                  <a:lnTo>
                    <a:pt x="0" y="152400"/>
                  </a:lnTo>
                </a:path>
              </a:pathLst>
            </a:custGeom>
            <a:solidFill>
              <a:srgbClr val="13436C"/>
            </a:solidFill>
            <a:ln w="9143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3" name="object 41">
              <a:extLst>
                <a:ext uri="{FF2B5EF4-FFF2-40B4-BE49-F238E27FC236}">
                  <a16:creationId xmlns:a16="http://schemas.microsoft.com/office/drawing/2014/main" id="{64CAFC19-F57D-440E-A05E-CFA8E3EF09F0}"/>
                </a:ext>
              </a:extLst>
            </p:cNvPr>
            <p:cNvSpPr/>
            <p:nvPr/>
          </p:nvSpPr>
          <p:spPr>
            <a:xfrm>
              <a:off x="7600238" y="3961364"/>
              <a:ext cx="262794" cy="233403"/>
            </a:xfrm>
            <a:custGeom>
              <a:avLst/>
              <a:gdLst/>
              <a:ahLst/>
              <a:cxnLst/>
              <a:rect l="l" t="t" r="r" b="b"/>
              <a:pathLst>
                <a:path w="289559" h="257175">
                  <a:moveTo>
                    <a:pt x="32575" y="130968"/>
                  </a:moveTo>
                  <a:lnTo>
                    <a:pt x="16001" y="137160"/>
                  </a:lnTo>
                  <a:lnTo>
                    <a:pt x="2857" y="145637"/>
                  </a:lnTo>
                  <a:lnTo>
                    <a:pt x="0" y="152399"/>
                  </a:lnTo>
                  <a:lnTo>
                    <a:pt x="25907" y="177974"/>
                  </a:lnTo>
                  <a:lnTo>
                    <a:pt x="42672" y="208406"/>
                  </a:lnTo>
                  <a:lnTo>
                    <a:pt x="54864" y="235981"/>
                  </a:lnTo>
                  <a:lnTo>
                    <a:pt x="67055" y="252983"/>
                  </a:lnTo>
                  <a:lnTo>
                    <a:pt x="77962" y="256793"/>
                  </a:lnTo>
                  <a:lnTo>
                    <a:pt x="88010" y="251459"/>
                  </a:lnTo>
                  <a:lnTo>
                    <a:pt x="97488" y="239267"/>
                  </a:lnTo>
                  <a:lnTo>
                    <a:pt x="106679" y="222503"/>
                  </a:lnTo>
                  <a:lnTo>
                    <a:pt x="128243" y="185927"/>
                  </a:lnTo>
                  <a:lnTo>
                    <a:pt x="82296" y="185927"/>
                  </a:lnTo>
                  <a:lnTo>
                    <a:pt x="71008" y="176926"/>
                  </a:lnTo>
                  <a:lnTo>
                    <a:pt x="62864" y="159638"/>
                  </a:lnTo>
                  <a:lnTo>
                    <a:pt x="55292" y="141779"/>
                  </a:lnTo>
                  <a:lnTo>
                    <a:pt x="45720" y="131063"/>
                  </a:lnTo>
                  <a:lnTo>
                    <a:pt x="32575" y="130968"/>
                  </a:lnTo>
                  <a:close/>
                </a:path>
                <a:path w="289559" h="257175">
                  <a:moveTo>
                    <a:pt x="280415" y="0"/>
                  </a:moveTo>
                  <a:lnTo>
                    <a:pt x="219173" y="40230"/>
                  </a:lnTo>
                  <a:lnTo>
                    <a:pt x="171478" y="82070"/>
                  </a:lnTo>
                  <a:lnTo>
                    <a:pt x="135635" y="121538"/>
                  </a:lnTo>
                  <a:lnTo>
                    <a:pt x="109953" y="154657"/>
                  </a:lnTo>
                  <a:lnTo>
                    <a:pt x="92738" y="177447"/>
                  </a:lnTo>
                  <a:lnTo>
                    <a:pt x="82296" y="185927"/>
                  </a:lnTo>
                  <a:lnTo>
                    <a:pt x="128243" y="185927"/>
                  </a:lnTo>
                  <a:lnTo>
                    <a:pt x="138218" y="169008"/>
                  </a:lnTo>
                  <a:lnTo>
                    <a:pt x="173058" y="123726"/>
                  </a:lnTo>
                  <a:lnTo>
                    <a:pt x="208406" y="85725"/>
                  </a:lnTo>
                  <a:lnTo>
                    <a:pt x="241469" y="54073"/>
                  </a:lnTo>
                  <a:lnTo>
                    <a:pt x="269451" y="27841"/>
                  </a:lnTo>
                  <a:lnTo>
                    <a:pt x="289559" y="6095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4" name="object 42">
              <a:extLst>
                <a:ext uri="{FF2B5EF4-FFF2-40B4-BE49-F238E27FC236}">
                  <a16:creationId xmlns:a16="http://schemas.microsoft.com/office/drawing/2014/main" id="{A097BA20-89B4-4A14-9BCA-88481BA989EF}"/>
                </a:ext>
              </a:extLst>
            </p:cNvPr>
            <p:cNvSpPr/>
            <p:nvPr/>
          </p:nvSpPr>
          <p:spPr>
            <a:xfrm>
              <a:off x="7600238" y="3961364"/>
              <a:ext cx="262794" cy="233403"/>
            </a:xfrm>
            <a:custGeom>
              <a:avLst/>
              <a:gdLst/>
              <a:ahLst/>
              <a:cxnLst/>
              <a:rect l="l" t="t" r="r" b="b"/>
              <a:pathLst>
                <a:path w="289559" h="257175">
                  <a:moveTo>
                    <a:pt x="0" y="152399"/>
                  </a:moveTo>
                  <a:lnTo>
                    <a:pt x="25907" y="177974"/>
                  </a:lnTo>
                  <a:lnTo>
                    <a:pt x="42672" y="208406"/>
                  </a:lnTo>
                  <a:lnTo>
                    <a:pt x="54864" y="235981"/>
                  </a:lnTo>
                  <a:lnTo>
                    <a:pt x="67055" y="252983"/>
                  </a:lnTo>
                  <a:lnTo>
                    <a:pt x="77962" y="256793"/>
                  </a:lnTo>
                  <a:lnTo>
                    <a:pt x="88010" y="251459"/>
                  </a:lnTo>
                  <a:lnTo>
                    <a:pt x="97488" y="239267"/>
                  </a:lnTo>
                  <a:lnTo>
                    <a:pt x="106679" y="222503"/>
                  </a:lnTo>
                  <a:lnTo>
                    <a:pt x="138218" y="169008"/>
                  </a:lnTo>
                  <a:lnTo>
                    <a:pt x="173058" y="123726"/>
                  </a:lnTo>
                  <a:lnTo>
                    <a:pt x="208406" y="85725"/>
                  </a:lnTo>
                  <a:lnTo>
                    <a:pt x="241469" y="54073"/>
                  </a:lnTo>
                  <a:lnTo>
                    <a:pt x="269451" y="27841"/>
                  </a:lnTo>
                  <a:lnTo>
                    <a:pt x="289559" y="6095"/>
                  </a:lnTo>
                  <a:lnTo>
                    <a:pt x="280415" y="0"/>
                  </a:lnTo>
                  <a:lnTo>
                    <a:pt x="219173" y="40230"/>
                  </a:lnTo>
                  <a:lnTo>
                    <a:pt x="171478" y="82070"/>
                  </a:lnTo>
                  <a:lnTo>
                    <a:pt x="135635" y="121538"/>
                  </a:lnTo>
                  <a:lnTo>
                    <a:pt x="109953" y="154657"/>
                  </a:lnTo>
                  <a:lnTo>
                    <a:pt x="92738" y="177447"/>
                  </a:lnTo>
                  <a:lnTo>
                    <a:pt x="82296" y="185927"/>
                  </a:lnTo>
                  <a:lnTo>
                    <a:pt x="71008" y="176926"/>
                  </a:lnTo>
                  <a:lnTo>
                    <a:pt x="62864" y="159638"/>
                  </a:lnTo>
                  <a:lnTo>
                    <a:pt x="55292" y="141779"/>
                  </a:lnTo>
                  <a:lnTo>
                    <a:pt x="45720" y="131063"/>
                  </a:lnTo>
                  <a:lnTo>
                    <a:pt x="32575" y="130968"/>
                  </a:lnTo>
                  <a:lnTo>
                    <a:pt x="16001" y="137160"/>
                  </a:lnTo>
                  <a:lnTo>
                    <a:pt x="2857" y="145637"/>
                  </a:lnTo>
                  <a:lnTo>
                    <a:pt x="0" y="152399"/>
                  </a:lnTo>
                </a:path>
              </a:pathLst>
            </a:custGeom>
            <a:solidFill>
              <a:srgbClr val="13436C"/>
            </a:solidFill>
            <a:ln w="9144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5" name="object 43">
              <a:extLst>
                <a:ext uri="{FF2B5EF4-FFF2-40B4-BE49-F238E27FC236}">
                  <a16:creationId xmlns:a16="http://schemas.microsoft.com/office/drawing/2014/main" id="{2DC3A606-4080-415C-9DCA-1C98B947B6F7}"/>
                </a:ext>
              </a:extLst>
            </p:cNvPr>
            <p:cNvSpPr/>
            <p:nvPr/>
          </p:nvSpPr>
          <p:spPr>
            <a:xfrm>
              <a:off x="7600238" y="4282248"/>
              <a:ext cx="262794" cy="235708"/>
            </a:xfrm>
            <a:custGeom>
              <a:avLst/>
              <a:gdLst/>
              <a:ahLst/>
              <a:cxnLst/>
              <a:rect l="l" t="t" r="r" b="b"/>
              <a:pathLst>
                <a:path w="289559" h="259714">
                  <a:moveTo>
                    <a:pt x="32575" y="133969"/>
                  </a:moveTo>
                  <a:lnTo>
                    <a:pt x="16001" y="139827"/>
                  </a:lnTo>
                  <a:lnTo>
                    <a:pt x="2857" y="147399"/>
                  </a:lnTo>
                  <a:lnTo>
                    <a:pt x="0" y="152400"/>
                  </a:lnTo>
                  <a:lnTo>
                    <a:pt x="25907" y="179736"/>
                  </a:lnTo>
                  <a:lnTo>
                    <a:pt x="42672" y="211074"/>
                  </a:lnTo>
                  <a:lnTo>
                    <a:pt x="54864" y="238982"/>
                  </a:lnTo>
                  <a:lnTo>
                    <a:pt x="67055" y="256031"/>
                  </a:lnTo>
                  <a:lnTo>
                    <a:pt x="77962" y="259365"/>
                  </a:lnTo>
                  <a:lnTo>
                    <a:pt x="88010" y="252984"/>
                  </a:lnTo>
                  <a:lnTo>
                    <a:pt x="97488" y="239744"/>
                  </a:lnTo>
                  <a:lnTo>
                    <a:pt x="106679" y="222504"/>
                  </a:lnTo>
                  <a:lnTo>
                    <a:pt x="128684" y="185927"/>
                  </a:lnTo>
                  <a:lnTo>
                    <a:pt x="82296" y="185927"/>
                  </a:lnTo>
                  <a:lnTo>
                    <a:pt x="71008" y="178688"/>
                  </a:lnTo>
                  <a:lnTo>
                    <a:pt x="62864" y="162306"/>
                  </a:lnTo>
                  <a:lnTo>
                    <a:pt x="55292" y="144780"/>
                  </a:lnTo>
                  <a:lnTo>
                    <a:pt x="45720" y="134112"/>
                  </a:lnTo>
                  <a:lnTo>
                    <a:pt x="32575" y="133969"/>
                  </a:lnTo>
                  <a:close/>
                </a:path>
                <a:path w="289559" h="259714">
                  <a:moveTo>
                    <a:pt x="280415" y="0"/>
                  </a:moveTo>
                  <a:lnTo>
                    <a:pt x="219173" y="40442"/>
                  </a:lnTo>
                  <a:lnTo>
                    <a:pt x="171478" y="82747"/>
                  </a:lnTo>
                  <a:lnTo>
                    <a:pt x="135635" y="122681"/>
                  </a:lnTo>
                  <a:lnTo>
                    <a:pt x="92738" y="178505"/>
                  </a:lnTo>
                  <a:lnTo>
                    <a:pt x="82296" y="185927"/>
                  </a:lnTo>
                  <a:lnTo>
                    <a:pt x="128684" y="185927"/>
                  </a:lnTo>
                  <a:lnTo>
                    <a:pt x="138218" y="170081"/>
                  </a:lnTo>
                  <a:lnTo>
                    <a:pt x="173058" y="125193"/>
                  </a:lnTo>
                  <a:lnTo>
                    <a:pt x="208406" y="87248"/>
                  </a:lnTo>
                  <a:lnTo>
                    <a:pt x="241469" y="55654"/>
                  </a:lnTo>
                  <a:lnTo>
                    <a:pt x="269451" y="29816"/>
                  </a:lnTo>
                  <a:lnTo>
                    <a:pt x="289559" y="9143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6" name="object 44">
              <a:extLst>
                <a:ext uri="{FF2B5EF4-FFF2-40B4-BE49-F238E27FC236}">
                  <a16:creationId xmlns:a16="http://schemas.microsoft.com/office/drawing/2014/main" id="{29EDC9CB-81B5-454F-8AFF-6A9962F1FEE6}"/>
                </a:ext>
              </a:extLst>
            </p:cNvPr>
            <p:cNvSpPr/>
            <p:nvPr/>
          </p:nvSpPr>
          <p:spPr>
            <a:xfrm>
              <a:off x="7600238" y="4282248"/>
              <a:ext cx="262794" cy="235708"/>
            </a:xfrm>
            <a:custGeom>
              <a:avLst/>
              <a:gdLst/>
              <a:ahLst/>
              <a:cxnLst/>
              <a:rect l="l" t="t" r="r" b="b"/>
              <a:pathLst>
                <a:path w="289559" h="259714">
                  <a:moveTo>
                    <a:pt x="0" y="152400"/>
                  </a:moveTo>
                  <a:lnTo>
                    <a:pt x="25907" y="179736"/>
                  </a:lnTo>
                  <a:lnTo>
                    <a:pt x="42672" y="211074"/>
                  </a:lnTo>
                  <a:lnTo>
                    <a:pt x="54864" y="238982"/>
                  </a:lnTo>
                  <a:lnTo>
                    <a:pt x="67055" y="256031"/>
                  </a:lnTo>
                  <a:lnTo>
                    <a:pt x="77962" y="259365"/>
                  </a:lnTo>
                  <a:lnTo>
                    <a:pt x="88010" y="252984"/>
                  </a:lnTo>
                  <a:lnTo>
                    <a:pt x="97488" y="239744"/>
                  </a:lnTo>
                  <a:lnTo>
                    <a:pt x="106679" y="222504"/>
                  </a:lnTo>
                  <a:lnTo>
                    <a:pt x="138218" y="170081"/>
                  </a:lnTo>
                  <a:lnTo>
                    <a:pt x="173058" y="125193"/>
                  </a:lnTo>
                  <a:lnTo>
                    <a:pt x="208406" y="87248"/>
                  </a:lnTo>
                  <a:lnTo>
                    <a:pt x="241469" y="55654"/>
                  </a:lnTo>
                  <a:lnTo>
                    <a:pt x="269451" y="29816"/>
                  </a:lnTo>
                  <a:lnTo>
                    <a:pt x="289559" y="9143"/>
                  </a:lnTo>
                  <a:lnTo>
                    <a:pt x="280415" y="0"/>
                  </a:lnTo>
                  <a:lnTo>
                    <a:pt x="219173" y="40442"/>
                  </a:lnTo>
                  <a:lnTo>
                    <a:pt x="171478" y="82747"/>
                  </a:lnTo>
                  <a:lnTo>
                    <a:pt x="135635" y="122681"/>
                  </a:lnTo>
                  <a:lnTo>
                    <a:pt x="109953" y="156012"/>
                  </a:lnTo>
                  <a:lnTo>
                    <a:pt x="92738" y="178505"/>
                  </a:lnTo>
                  <a:lnTo>
                    <a:pt x="82296" y="185927"/>
                  </a:lnTo>
                  <a:lnTo>
                    <a:pt x="71008" y="178688"/>
                  </a:lnTo>
                  <a:lnTo>
                    <a:pt x="62864" y="162306"/>
                  </a:lnTo>
                  <a:lnTo>
                    <a:pt x="55292" y="144780"/>
                  </a:lnTo>
                  <a:lnTo>
                    <a:pt x="45720" y="134112"/>
                  </a:lnTo>
                  <a:lnTo>
                    <a:pt x="32575" y="133969"/>
                  </a:lnTo>
                  <a:lnTo>
                    <a:pt x="16001" y="139827"/>
                  </a:lnTo>
                  <a:lnTo>
                    <a:pt x="2857" y="147399"/>
                  </a:lnTo>
                  <a:lnTo>
                    <a:pt x="0" y="152400"/>
                  </a:lnTo>
                </a:path>
              </a:pathLst>
            </a:custGeom>
            <a:solidFill>
              <a:srgbClr val="13436C"/>
            </a:solidFill>
            <a:ln w="9144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7" name="object 45">
              <a:extLst>
                <a:ext uri="{FF2B5EF4-FFF2-40B4-BE49-F238E27FC236}">
                  <a16:creationId xmlns:a16="http://schemas.microsoft.com/office/drawing/2014/main" id="{EC88852A-6943-49FB-A3E2-09B3AEA6FA73}"/>
                </a:ext>
              </a:extLst>
            </p:cNvPr>
            <p:cNvSpPr/>
            <p:nvPr/>
          </p:nvSpPr>
          <p:spPr>
            <a:xfrm>
              <a:off x="6029010" y="4658458"/>
              <a:ext cx="1156639" cy="274320"/>
            </a:xfrm>
            <a:custGeom>
              <a:avLst/>
              <a:gdLst/>
              <a:ahLst/>
              <a:cxnLst/>
              <a:rect l="l" t="t" r="r" b="b"/>
              <a:pathLst>
                <a:path w="1274445" h="302260">
                  <a:moveTo>
                    <a:pt x="637031" y="0"/>
                  </a:moveTo>
                  <a:lnTo>
                    <a:pt x="0" y="259080"/>
                  </a:lnTo>
                  <a:lnTo>
                    <a:pt x="0" y="301752"/>
                  </a:lnTo>
                  <a:lnTo>
                    <a:pt x="637031" y="42672"/>
                  </a:lnTo>
                  <a:lnTo>
                    <a:pt x="741954" y="42672"/>
                  </a:lnTo>
                  <a:lnTo>
                    <a:pt x="637031" y="0"/>
                  </a:lnTo>
                  <a:close/>
                </a:path>
                <a:path w="1274445" h="302260">
                  <a:moveTo>
                    <a:pt x="741954" y="42672"/>
                  </a:moveTo>
                  <a:lnTo>
                    <a:pt x="637031" y="42672"/>
                  </a:lnTo>
                  <a:lnTo>
                    <a:pt x="1274064" y="301752"/>
                  </a:lnTo>
                  <a:lnTo>
                    <a:pt x="1274064" y="259080"/>
                  </a:lnTo>
                  <a:lnTo>
                    <a:pt x="741954" y="42672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8" name="object 46">
              <a:extLst>
                <a:ext uri="{FF2B5EF4-FFF2-40B4-BE49-F238E27FC236}">
                  <a16:creationId xmlns:a16="http://schemas.microsoft.com/office/drawing/2014/main" id="{3C44ACC7-E816-4001-B844-1CF90FF9B8E6}"/>
                </a:ext>
              </a:extLst>
            </p:cNvPr>
            <p:cNvSpPr/>
            <p:nvPr/>
          </p:nvSpPr>
          <p:spPr>
            <a:xfrm>
              <a:off x="6029010" y="4658458"/>
              <a:ext cx="1156639" cy="274320"/>
            </a:xfrm>
            <a:custGeom>
              <a:avLst/>
              <a:gdLst/>
              <a:ahLst/>
              <a:cxnLst/>
              <a:rect l="l" t="t" r="r" b="b"/>
              <a:pathLst>
                <a:path w="1274445" h="302260">
                  <a:moveTo>
                    <a:pt x="0" y="259080"/>
                  </a:moveTo>
                  <a:lnTo>
                    <a:pt x="0" y="301752"/>
                  </a:lnTo>
                  <a:lnTo>
                    <a:pt x="637031" y="42672"/>
                  </a:lnTo>
                  <a:lnTo>
                    <a:pt x="1274064" y="301752"/>
                  </a:lnTo>
                  <a:lnTo>
                    <a:pt x="1274064" y="259080"/>
                  </a:lnTo>
                  <a:lnTo>
                    <a:pt x="637031" y="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9" name="object 47">
              <a:extLst>
                <a:ext uri="{FF2B5EF4-FFF2-40B4-BE49-F238E27FC236}">
                  <a16:creationId xmlns:a16="http://schemas.microsoft.com/office/drawing/2014/main" id="{2808FDA6-D9CF-4D6C-89E0-1C68700D795A}"/>
                </a:ext>
              </a:extLst>
            </p:cNvPr>
            <p:cNvSpPr/>
            <p:nvPr/>
          </p:nvSpPr>
          <p:spPr>
            <a:xfrm>
              <a:off x="7262756" y="4658458"/>
              <a:ext cx="1153758" cy="274320"/>
            </a:xfrm>
            <a:custGeom>
              <a:avLst/>
              <a:gdLst/>
              <a:ahLst/>
              <a:cxnLst/>
              <a:rect l="l" t="t" r="r" b="b"/>
              <a:pathLst>
                <a:path w="1271270" h="302260">
                  <a:moveTo>
                    <a:pt x="637031" y="0"/>
                  </a:moveTo>
                  <a:lnTo>
                    <a:pt x="0" y="259080"/>
                  </a:lnTo>
                  <a:lnTo>
                    <a:pt x="0" y="301752"/>
                  </a:lnTo>
                  <a:lnTo>
                    <a:pt x="637031" y="42672"/>
                  </a:lnTo>
                  <a:lnTo>
                    <a:pt x="741452" y="42672"/>
                  </a:lnTo>
                  <a:lnTo>
                    <a:pt x="637031" y="0"/>
                  </a:lnTo>
                  <a:close/>
                </a:path>
                <a:path w="1271270" h="302260">
                  <a:moveTo>
                    <a:pt x="741452" y="42672"/>
                  </a:moveTo>
                  <a:lnTo>
                    <a:pt x="637031" y="42672"/>
                  </a:lnTo>
                  <a:lnTo>
                    <a:pt x="1271015" y="301752"/>
                  </a:lnTo>
                  <a:lnTo>
                    <a:pt x="1271015" y="259080"/>
                  </a:lnTo>
                  <a:lnTo>
                    <a:pt x="741452" y="42672"/>
                  </a:lnTo>
                  <a:close/>
                </a:path>
              </a:pathLst>
            </a:custGeom>
            <a:solidFill>
              <a:srgbClr val="13436C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0" name="object 48">
              <a:extLst>
                <a:ext uri="{FF2B5EF4-FFF2-40B4-BE49-F238E27FC236}">
                  <a16:creationId xmlns:a16="http://schemas.microsoft.com/office/drawing/2014/main" id="{61B84A57-9CFD-4A78-A079-D4144348138B}"/>
                </a:ext>
              </a:extLst>
            </p:cNvPr>
            <p:cNvSpPr/>
            <p:nvPr/>
          </p:nvSpPr>
          <p:spPr>
            <a:xfrm>
              <a:off x="7262756" y="4658458"/>
              <a:ext cx="1153758" cy="274320"/>
            </a:xfrm>
            <a:custGeom>
              <a:avLst/>
              <a:gdLst/>
              <a:ahLst/>
              <a:cxnLst/>
              <a:rect l="l" t="t" r="r" b="b"/>
              <a:pathLst>
                <a:path w="1271270" h="302260">
                  <a:moveTo>
                    <a:pt x="0" y="259080"/>
                  </a:moveTo>
                  <a:lnTo>
                    <a:pt x="0" y="301752"/>
                  </a:lnTo>
                  <a:lnTo>
                    <a:pt x="637031" y="42672"/>
                  </a:lnTo>
                  <a:lnTo>
                    <a:pt x="1271015" y="301752"/>
                  </a:lnTo>
                  <a:lnTo>
                    <a:pt x="1271015" y="259080"/>
                  </a:lnTo>
                  <a:lnTo>
                    <a:pt x="637031" y="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13436C"/>
            </a:solidFill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aphicFrame>
        <p:nvGraphicFramePr>
          <p:cNvPr id="83" name="object 49">
            <a:extLst>
              <a:ext uri="{FF2B5EF4-FFF2-40B4-BE49-F238E27FC236}">
                <a16:creationId xmlns:a16="http://schemas.microsoft.com/office/drawing/2014/main" id="{12EC680D-E9EE-4B64-8AA9-07ED510115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93233" y="1159479"/>
          <a:ext cx="7558766" cy="60030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2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7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8543">
                <a:tc gridSpan="4">
                  <a:txBody>
                    <a:bodyPr/>
                    <a:lstStyle/>
                    <a:p>
                      <a:pPr marL="286385" marR="233045">
                        <a:lnSpc>
                          <a:spcPct val="118700"/>
                        </a:lnSpc>
                        <a:spcBef>
                          <a:spcPts val="1075"/>
                        </a:spcBef>
                      </a:pP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23905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</a:pP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客户导向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709295" algn="l"/>
                          <a:tab pos="1181735" algn="l"/>
                        </a:tabLst>
                      </a:pP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销售管理	</a:t>
                      </a:r>
                      <a:r>
                        <a:rPr sz="1100" spc="15" baseline="11904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	</a:t>
                      </a: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积极进取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1840230" algn="l"/>
                        </a:tabLst>
                      </a:pP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价格管理	立足创新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R="69215" algn="ctr">
                        <a:lnSpc>
                          <a:spcPts val="770"/>
                        </a:lnSpc>
                        <a:spcBef>
                          <a:spcPts val="19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  <a:p>
                      <a:pPr marL="29845" algn="ctr">
                        <a:lnSpc>
                          <a:spcPts val="770"/>
                        </a:lnSpc>
                        <a:tabLst>
                          <a:tab pos="2346325" algn="l"/>
                        </a:tabLst>
                      </a:pP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供应商管理	精诚协作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R="69215" algn="ctr">
                        <a:lnSpc>
                          <a:spcPts val="745"/>
                        </a:lnSpc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  <a:p>
                      <a:pPr marL="121285" algn="ctr">
                        <a:lnSpc>
                          <a:spcPts val="745"/>
                        </a:lnSpc>
                        <a:tabLst>
                          <a:tab pos="2712085" algn="l"/>
                        </a:tabLst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配额管理	正直诚信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R="69215"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2827655" algn="l"/>
                        </a:tabLst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易结算	口头沟</a:t>
                      </a:r>
                    </a:p>
                    <a:p>
                      <a:pPr marR="692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525"/>
                        </a:spcBef>
                        <a:tabLst>
                          <a:tab pos="2827655" algn="l"/>
                        </a:tabLst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量保证	书面沟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tabLst>
                          <a:tab pos="2712085" algn="l"/>
                        </a:tabLst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采购知识	人际关系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12725" algn="ctr">
                        <a:lnSpc>
                          <a:spcPct val="100000"/>
                        </a:lnSpc>
                        <a:spcBef>
                          <a:spcPts val="610"/>
                        </a:spcBef>
                        <a:tabLst>
                          <a:tab pos="2437765" algn="l"/>
                        </a:tabLst>
                      </a:pP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市场知识	人际影响力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tabLst>
                          <a:tab pos="1840230" algn="l"/>
                        </a:tabLst>
                      </a:pP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财务知识	谈判能力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301115" marR="685165" indent="-304800">
                        <a:lnSpc>
                          <a:spcPct val="114300"/>
                        </a:lnSpc>
                        <a:spcBef>
                          <a:spcPts val="215"/>
                        </a:spcBef>
                        <a:tabLst>
                          <a:tab pos="2056764" algn="l"/>
                        </a:tabLst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计划能力	理解外界环境 </a:t>
                      </a: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分析及解决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问</a:t>
                      </a:r>
                      <a:r>
                        <a:rPr sz="8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题能力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59690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069464" algn="l"/>
                        </a:tabLst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职位要求具备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的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能力水平	员工目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前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所具备的能力水平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09220"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</a:pPr>
                      <a:r>
                        <a:rPr sz="1100" spc="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公</a:t>
                      </a:r>
                      <a:r>
                        <a:rPr sz="11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司培</a:t>
                      </a:r>
                      <a:r>
                        <a:rPr sz="1100" spc="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</a:t>
                      </a:r>
                      <a:r>
                        <a:rPr sz="11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计划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2128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20345" marR="41275">
                        <a:lnSpc>
                          <a:spcPct val="102899"/>
                        </a:lnSpc>
                        <a:spcBef>
                          <a:spcPts val="1495"/>
                        </a:spcBef>
                      </a:pP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公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司培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计划以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能力 </a:t>
                      </a:r>
                      <a:r>
                        <a:rPr sz="1100" spc="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素</a:t>
                      </a:r>
                      <a:r>
                        <a:rPr sz="11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质模</a:t>
                      </a:r>
                      <a:r>
                        <a:rPr sz="1100" spc="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型</a:t>
                      </a:r>
                      <a:r>
                        <a:rPr sz="11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位基础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576" marB="0">
                    <a:lnL>
                      <a:noFill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100" spc="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员</a:t>
                      </a:r>
                      <a:r>
                        <a:rPr sz="11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工培</a:t>
                      </a:r>
                      <a:r>
                        <a:rPr sz="1100" spc="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</a:t>
                      </a:r>
                      <a:r>
                        <a:rPr sz="11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计划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371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——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37147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b="1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——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371475">
                        <a:lnSpc>
                          <a:spcPct val="100000"/>
                        </a:lnSpc>
                      </a:pPr>
                      <a:r>
                        <a:rPr sz="1100" b="1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——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63500" marR="449580">
                        <a:lnSpc>
                          <a:spcPct val="102899"/>
                        </a:lnSpc>
                        <a:spcBef>
                          <a:spcPts val="880"/>
                        </a:spcBef>
                      </a:pP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个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人培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计划根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据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员 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工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能力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差</a:t>
                      </a:r>
                      <a:r>
                        <a:rPr sz="1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距分析</a:t>
                      </a:r>
                      <a:r>
                        <a:rPr sz="1100" spc="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确定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576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18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4">
            <a:extLst>
              <a:ext uri="{FF2B5EF4-FFF2-40B4-BE49-F238E27FC236}">
                <a16:creationId xmlns:a16="http://schemas.microsoft.com/office/drawing/2014/main" id="{349FEB26-76CE-45A4-9243-B9FDE5985F93}"/>
              </a:ext>
            </a:extLst>
          </p:cNvPr>
          <p:cNvSpPr/>
          <p:nvPr/>
        </p:nvSpPr>
        <p:spPr>
          <a:xfrm>
            <a:off x="2055842" y="2837108"/>
            <a:ext cx="398340" cy="309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CC49EC78-A980-4CFD-98E9-D1F9CA5CD075}"/>
              </a:ext>
            </a:extLst>
          </p:cNvPr>
          <p:cNvSpPr/>
          <p:nvPr/>
        </p:nvSpPr>
        <p:spPr>
          <a:xfrm>
            <a:off x="2030336" y="4039702"/>
            <a:ext cx="375768" cy="298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F3ABE8C5-5901-44C7-8637-22B9038BC6FE}"/>
              </a:ext>
            </a:extLst>
          </p:cNvPr>
          <p:cNvSpPr/>
          <p:nvPr/>
        </p:nvSpPr>
        <p:spPr>
          <a:xfrm>
            <a:off x="1934324" y="5317710"/>
            <a:ext cx="398340" cy="298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2AA392D9-9DE7-4C2B-BD01-4D65B3EF1BCA}"/>
              </a:ext>
            </a:extLst>
          </p:cNvPr>
          <p:cNvSpPr/>
          <p:nvPr/>
        </p:nvSpPr>
        <p:spPr>
          <a:xfrm>
            <a:off x="2713238" y="2781056"/>
            <a:ext cx="1720243" cy="409750"/>
          </a:xfrm>
          <a:custGeom>
            <a:avLst/>
            <a:gdLst/>
            <a:ahLst/>
            <a:cxnLst/>
            <a:rect l="l" t="t" r="r" b="b"/>
            <a:pathLst>
              <a:path w="1079500" h="451485">
                <a:moveTo>
                  <a:pt x="993648" y="0"/>
                </a:moveTo>
                <a:lnTo>
                  <a:pt x="85343" y="0"/>
                </a:lnTo>
                <a:lnTo>
                  <a:pt x="0" y="225552"/>
                </a:lnTo>
                <a:lnTo>
                  <a:pt x="85343" y="451104"/>
                </a:lnTo>
                <a:lnTo>
                  <a:pt x="993648" y="451104"/>
                </a:lnTo>
                <a:lnTo>
                  <a:pt x="1078992" y="225552"/>
                </a:lnTo>
                <a:lnTo>
                  <a:pt x="99364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11D33EA0-AA8B-437E-B611-EF78BAFC5B70}"/>
              </a:ext>
            </a:extLst>
          </p:cNvPr>
          <p:cNvSpPr/>
          <p:nvPr/>
        </p:nvSpPr>
        <p:spPr>
          <a:xfrm>
            <a:off x="2692136" y="2764458"/>
            <a:ext cx="1724290" cy="409750"/>
          </a:xfrm>
          <a:custGeom>
            <a:avLst/>
            <a:gdLst/>
            <a:ahLst/>
            <a:cxnLst/>
            <a:rect l="l" t="t" r="r" b="b"/>
            <a:pathLst>
              <a:path w="1082039" h="451485">
                <a:moveTo>
                  <a:pt x="996695" y="0"/>
                </a:moveTo>
                <a:lnTo>
                  <a:pt x="85343" y="0"/>
                </a:lnTo>
                <a:lnTo>
                  <a:pt x="0" y="225552"/>
                </a:lnTo>
                <a:lnTo>
                  <a:pt x="85343" y="451104"/>
                </a:lnTo>
                <a:lnTo>
                  <a:pt x="996695" y="451104"/>
                </a:lnTo>
                <a:lnTo>
                  <a:pt x="1082039" y="225552"/>
                </a:lnTo>
                <a:lnTo>
                  <a:pt x="996695" y="0"/>
                </a:lnTo>
                <a:close/>
              </a:path>
            </a:pathLst>
          </a:custGeom>
          <a:solidFill>
            <a:srgbClr val="0D24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CB29884F-A87E-4A67-9482-3134DF2A3C19}"/>
              </a:ext>
            </a:extLst>
          </p:cNvPr>
          <p:cNvSpPr txBox="1"/>
          <p:nvPr/>
        </p:nvSpPr>
        <p:spPr>
          <a:xfrm>
            <a:off x="3005474" y="2916602"/>
            <a:ext cx="1480457" cy="176738"/>
          </a:xfrm>
          <a:prstGeom prst="rect">
            <a:avLst/>
          </a:prstGeom>
        </p:spPr>
        <p:txBody>
          <a:bodyPr vert="horz" wrap="square" lIns="0" tIns="40917" rIns="0" bIns="0" rtlCol="0">
            <a:spAutoFit/>
          </a:bodyPr>
          <a:lstStyle/>
          <a:p>
            <a:pPr marL="0" marR="4611" lvl="0" indent="0" algn="l" defTabSz="914400" rtl="0" eaLnBrk="1" fontAlgn="auto" latinLnBrk="0" hangingPunct="1">
              <a:lnSpc>
                <a:spcPts val="935"/>
              </a:lnSpc>
              <a:spcBef>
                <a:spcPts val="3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管</a:t>
            </a:r>
            <a:r>
              <a:rPr kumimoji="0" sz="1400" b="0" i="0" u="none" strike="noStrike" kern="1200" cap="none" spc="18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理能</a:t>
            </a:r>
            <a:r>
              <a:rPr kumimoji="0" sz="1400" b="0" i="0" u="none" strike="noStrike" kern="1200" cap="none" spc="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力</a:t>
            </a:r>
            <a:r>
              <a:rPr kumimoji="0" sz="1400" b="0" i="0" u="none" strike="noStrike" kern="1200" cap="none" spc="27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0364C05A-AA04-4F9F-B86D-EC7EF18439DD}"/>
              </a:ext>
            </a:extLst>
          </p:cNvPr>
          <p:cNvSpPr/>
          <p:nvPr/>
        </p:nvSpPr>
        <p:spPr>
          <a:xfrm>
            <a:off x="2713238" y="4056299"/>
            <a:ext cx="1720243" cy="409750"/>
          </a:xfrm>
          <a:custGeom>
            <a:avLst/>
            <a:gdLst/>
            <a:ahLst/>
            <a:cxnLst/>
            <a:rect l="l" t="t" r="r" b="b"/>
            <a:pathLst>
              <a:path w="1079500" h="451485">
                <a:moveTo>
                  <a:pt x="993648" y="0"/>
                </a:moveTo>
                <a:lnTo>
                  <a:pt x="85343" y="0"/>
                </a:lnTo>
                <a:lnTo>
                  <a:pt x="0" y="225551"/>
                </a:lnTo>
                <a:lnTo>
                  <a:pt x="85343" y="451103"/>
                </a:lnTo>
                <a:lnTo>
                  <a:pt x="993648" y="451103"/>
                </a:lnTo>
                <a:lnTo>
                  <a:pt x="1078992" y="225551"/>
                </a:lnTo>
                <a:lnTo>
                  <a:pt x="99364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039B7B82-D5C8-49A8-9CFB-A85B760F8EB3}"/>
              </a:ext>
            </a:extLst>
          </p:cNvPr>
          <p:cNvSpPr/>
          <p:nvPr/>
        </p:nvSpPr>
        <p:spPr>
          <a:xfrm>
            <a:off x="2692136" y="4036934"/>
            <a:ext cx="1724290" cy="409750"/>
          </a:xfrm>
          <a:custGeom>
            <a:avLst/>
            <a:gdLst/>
            <a:ahLst/>
            <a:cxnLst/>
            <a:rect l="l" t="t" r="r" b="b"/>
            <a:pathLst>
              <a:path w="1082039" h="451485">
                <a:moveTo>
                  <a:pt x="996695" y="0"/>
                </a:moveTo>
                <a:lnTo>
                  <a:pt x="85343" y="0"/>
                </a:lnTo>
                <a:lnTo>
                  <a:pt x="0" y="225551"/>
                </a:lnTo>
                <a:lnTo>
                  <a:pt x="85343" y="451103"/>
                </a:lnTo>
                <a:lnTo>
                  <a:pt x="996695" y="451103"/>
                </a:lnTo>
                <a:lnTo>
                  <a:pt x="1082039" y="225551"/>
                </a:lnTo>
                <a:lnTo>
                  <a:pt x="996695" y="0"/>
                </a:lnTo>
                <a:close/>
              </a:path>
            </a:pathLst>
          </a:custGeom>
          <a:solidFill>
            <a:srgbClr val="0D24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1349D671-3AEF-4888-9CE3-51B92ADF4F6D}"/>
              </a:ext>
            </a:extLst>
          </p:cNvPr>
          <p:cNvSpPr txBox="1"/>
          <p:nvPr/>
        </p:nvSpPr>
        <p:spPr>
          <a:xfrm>
            <a:off x="2914884" y="4147218"/>
            <a:ext cx="1690897" cy="176738"/>
          </a:xfrm>
          <a:prstGeom prst="rect">
            <a:avLst/>
          </a:prstGeom>
        </p:spPr>
        <p:txBody>
          <a:bodyPr vert="horz" wrap="square" lIns="0" tIns="40917" rIns="0" bIns="0" rtlCol="0">
            <a:spAutoFit/>
          </a:bodyPr>
          <a:lstStyle/>
          <a:p>
            <a:pPr marL="0" marR="4611" lvl="0" indent="2305" algn="l" defTabSz="914400" rtl="0" eaLnBrk="1" fontAlgn="auto" latinLnBrk="0" hangingPunct="1">
              <a:lnSpc>
                <a:spcPts val="935"/>
              </a:lnSpc>
              <a:spcBef>
                <a:spcPts val="3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专</a:t>
            </a:r>
            <a:r>
              <a:rPr kumimoji="0" sz="1400" b="0" i="0" u="none" strike="noStrike" kern="1200" cap="none" spc="18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业能</a:t>
            </a:r>
            <a:r>
              <a:rPr kumimoji="0" sz="1400" b="0" i="0" u="none" strike="noStrike" kern="1200" cap="none" spc="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力</a:t>
            </a:r>
            <a:r>
              <a:rPr kumimoji="0" sz="1400" b="0" i="0" u="none" strike="noStrike" kern="1200" cap="none" spc="27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44" name="object 16">
            <a:extLst>
              <a:ext uri="{FF2B5EF4-FFF2-40B4-BE49-F238E27FC236}">
                <a16:creationId xmlns:a16="http://schemas.microsoft.com/office/drawing/2014/main" id="{AF49B95E-02CB-4E0B-9670-ED0499346AF4}"/>
              </a:ext>
            </a:extLst>
          </p:cNvPr>
          <p:cNvSpPr/>
          <p:nvPr/>
        </p:nvSpPr>
        <p:spPr>
          <a:xfrm>
            <a:off x="2713238" y="5328775"/>
            <a:ext cx="1720243" cy="409750"/>
          </a:xfrm>
          <a:custGeom>
            <a:avLst/>
            <a:gdLst/>
            <a:ahLst/>
            <a:cxnLst/>
            <a:rect l="l" t="t" r="r" b="b"/>
            <a:pathLst>
              <a:path w="1079500" h="451485">
                <a:moveTo>
                  <a:pt x="993648" y="0"/>
                </a:moveTo>
                <a:lnTo>
                  <a:pt x="85343" y="0"/>
                </a:lnTo>
                <a:lnTo>
                  <a:pt x="0" y="225551"/>
                </a:lnTo>
                <a:lnTo>
                  <a:pt x="85343" y="451104"/>
                </a:lnTo>
                <a:lnTo>
                  <a:pt x="993648" y="451104"/>
                </a:lnTo>
                <a:lnTo>
                  <a:pt x="1078992" y="225551"/>
                </a:lnTo>
                <a:lnTo>
                  <a:pt x="99364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89783B13-91C4-4BE4-8C46-3023C5D146EB}"/>
              </a:ext>
            </a:extLst>
          </p:cNvPr>
          <p:cNvSpPr/>
          <p:nvPr/>
        </p:nvSpPr>
        <p:spPr>
          <a:xfrm>
            <a:off x="2692136" y="5309411"/>
            <a:ext cx="1724290" cy="409750"/>
          </a:xfrm>
          <a:custGeom>
            <a:avLst/>
            <a:gdLst/>
            <a:ahLst/>
            <a:cxnLst/>
            <a:rect l="l" t="t" r="r" b="b"/>
            <a:pathLst>
              <a:path w="1082039" h="451485">
                <a:moveTo>
                  <a:pt x="996695" y="0"/>
                </a:moveTo>
                <a:lnTo>
                  <a:pt x="85343" y="0"/>
                </a:lnTo>
                <a:lnTo>
                  <a:pt x="0" y="225552"/>
                </a:lnTo>
                <a:lnTo>
                  <a:pt x="85343" y="451104"/>
                </a:lnTo>
                <a:lnTo>
                  <a:pt x="996695" y="451104"/>
                </a:lnTo>
                <a:lnTo>
                  <a:pt x="1082039" y="225552"/>
                </a:lnTo>
                <a:lnTo>
                  <a:pt x="996695" y="0"/>
                </a:lnTo>
                <a:close/>
              </a:path>
            </a:pathLst>
          </a:custGeom>
          <a:solidFill>
            <a:srgbClr val="0D24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85C8A9A8-63F4-4EA7-AB01-C599690687A4}"/>
              </a:ext>
            </a:extLst>
          </p:cNvPr>
          <p:cNvSpPr txBox="1"/>
          <p:nvPr/>
        </p:nvSpPr>
        <p:spPr>
          <a:xfrm>
            <a:off x="3029708" y="5461272"/>
            <a:ext cx="1424164" cy="176738"/>
          </a:xfrm>
          <a:prstGeom prst="rect">
            <a:avLst/>
          </a:prstGeom>
        </p:spPr>
        <p:txBody>
          <a:bodyPr vert="horz" wrap="square" lIns="0" tIns="40917" rIns="0" bIns="0" rtlCol="0">
            <a:spAutoFit/>
          </a:bodyPr>
          <a:lstStyle/>
          <a:p>
            <a:pPr marL="0" marR="4611" lvl="0" indent="2305" algn="l" defTabSz="914400" rtl="0" eaLnBrk="1" fontAlgn="auto" latinLnBrk="0" hangingPunct="1">
              <a:lnSpc>
                <a:spcPts val="935"/>
              </a:lnSpc>
              <a:spcBef>
                <a:spcPts val="3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企</a:t>
            </a:r>
            <a:r>
              <a:rPr kumimoji="0" sz="1400" b="0" i="0" u="none" strike="noStrike" kern="1200" cap="none" spc="18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业文</a:t>
            </a:r>
            <a:r>
              <a:rPr kumimoji="0" sz="1400" b="0" i="0" u="none" strike="noStrike" kern="1200" cap="none" spc="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化</a:t>
            </a:r>
            <a:r>
              <a:rPr kumimoji="0" sz="1400" b="0" i="0" u="none" strike="noStrike" kern="1200" cap="none" spc="27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8CC11DD-BE80-4AA0-B0FC-D8224A179E6A}"/>
              </a:ext>
            </a:extLst>
          </p:cNvPr>
          <p:cNvGrpSpPr/>
          <p:nvPr/>
        </p:nvGrpSpPr>
        <p:grpSpPr>
          <a:xfrm>
            <a:off x="8616286" y="2683778"/>
            <a:ext cx="1545870" cy="3054518"/>
            <a:chOff x="7616979" y="2378978"/>
            <a:chExt cx="1545870" cy="3054518"/>
          </a:xfrm>
        </p:grpSpPr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63F03DF9-FF0A-430A-984B-BF998C8CBF33}"/>
                </a:ext>
              </a:extLst>
            </p:cNvPr>
            <p:cNvSpPr/>
            <p:nvPr/>
          </p:nvSpPr>
          <p:spPr>
            <a:xfrm>
              <a:off x="7616979" y="2390502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80">
                  <a:moveTo>
                    <a:pt x="1085087" y="0"/>
                  </a:moveTo>
                  <a:lnTo>
                    <a:pt x="0" y="0"/>
                  </a:lnTo>
                  <a:lnTo>
                    <a:pt x="0" y="487680"/>
                  </a:lnTo>
                  <a:lnTo>
                    <a:pt x="950976" y="487680"/>
                  </a:lnTo>
                  <a:lnTo>
                    <a:pt x="1085087" y="426720"/>
                  </a:lnTo>
                  <a:lnTo>
                    <a:pt x="1085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bject 20">
              <a:extLst>
                <a:ext uri="{FF2B5EF4-FFF2-40B4-BE49-F238E27FC236}">
                  <a16:creationId xmlns:a16="http://schemas.microsoft.com/office/drawing/2014/main" id="{1A1401E9-A76B-4430-A167-68CA733DEEBC}"/>
                </a:ext>
              </a:extLst>
            </p:cNvPr>
            <p:cNvSpPr/>
            <p:nvPr/>
          </p:nvSpPr>
          <p:spPr>
            <a:xfrm>
              <a:off x="8480048" y="2777779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8"/>
                  </a:moveTo>
                  <a:lnTo>
                    <a:pt x="0" y="60960"/>
                  </a:lnTo>
                  <a:lnTo>
                    <a:pt x="113156" y="9525"/>
                  </a:lnTo>
                  <a:lnTo>
                    <a:pt x="70103" y="9525"/>
                  </a:lnTo>
                  <a:lnTo>
                    <a:pt x="48386" y="8143"/>
                  </a:lnTo>
                  <a:lnTo>
                    <a:pt x="33527" y="3048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8678" y="6905"/>
                  </a:lnTo>
                  <a:lnTo>
                    <a:pt x="70103" y="9525"/>
                  </a:lnTo>
                  <a:lnTo>
                    <a:pt x="113156" y="9525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bject 21">
              <a:extLst>
                <a:ext uri="{FF2B5EF4-FFF2-40B4-BE49-F238E27FC236}">
                  <a16:creationId xmlns:a16="http://schemas.microsoft.com/office/drawing/2014/main" id="{5C12F459-298F-4BB0-8797-662E27761027}"/>
                </a:ext>
              </a:extLst>
            </p:cNvPr>
            <p:cNvSpPr/>
            <p:nvPr/>
          </p:nvSpPr>
          <p:spPr>
            <a:xfrm>
              <a:off x="7616979" y="2390502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80">
                  <a:moveTo>
                    <a:pt x="0" y="0"/>
                  </a:moveTo>
                  <a:lnTo>
                    <a:pt x="0" y="487680"/>
                  </a:lnTo>
                  <a:lnTo>
                    <a:pt x="950976" y="487680"/>
                  </a:lnTo>
                  <a:lnTo>
                    <a:pt x="1085087" y="426720"/>
                  </a:lnTo>
                  <a:lnTo>
                    <a:pt x="1085087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bject 22">
              <a:extLst>
                <a:ext uri="{FF2B5EF4-FFF2-40B4-BE49-F238E27FC236}">
                  <a16:creationId xmlns:a16="http://schemas.microsoft.com/office/drawing/2014/main" id="{D6C2EC4C-9917-4882-B6E4-946F01120163}"/>
                </a:ext>
              </a:extLst>
            </p:cNvPr>
            <p:cNvSpPr/>
            <p:nvPr/>
          </p:nvSpPr>
          <p:spPr>
            <a:xfrm>
              <a:off x="8480048" y="2777779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60"/>
                  </a:moveTo>
                  <a:lnTo>
                    <a:pt x="33527" y="3048"/>
                  </a:lnTo>
                  <a:lnTo>
                    <a:pt x="48386" y="8143"/>
                  </a:lnTo>
                  <a:lnTo>
                    <a:pt x="70103" y="9525"/>
                  </a:lnTo>
                  <a:lnTo>
                    <a:pt x="98678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bject 23">
              <a:extLst>
                <a:ext uri="{FF2B5EF4-FFF2-40B4-BE49-F238E27FC236}">
                  <a16:creationId xmlns:a16="http://schemas.microsoft.com/office/drawing/2014/main" id="{70E9C107-170F-497C-BC38-2DFD8F72210A}"/>
                </a:ext>
              </a:extLst>
            </p:cNvPr>
            <p:cNvSpPr/>
            <p:nvPr/>
          </p:nvSpPr>
          <p:spPr>
            <a:xfrm>
              <a:off x="7686135" y="2556478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1088135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50976" y="487679"/>
                  </a:lnTo>
                  <a:lnTo>
                    <a:pt x="1088135" y="426719"/>
                  </a:lnTo>
                  <a:lnTo>
                    <a:pt x="108813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bject 24">
              <a:extLst>
                <a:ext uri="{FF2B5EF4-FFF2-40B4-BE49-F238E27FC236}">
                  <a16:creationId xmlns:a16="http://schemas.microsoft.com/office/drawing/2014/main" id="{76E0F097-440E-46BA-AC46-6450797A3F3C}"/>
                </a:ext>
              </a:extLst>
            </p:cNvPr>
            <p:cNvSpPr/>
            <p:nvPr/>
          </p:nvSpPr>
          <p:spPr>
            <a:xfrm>
              <a:off x="8549206" y="2943753"/>
              <a:ext cx="124481" cy="55325"/>
            </a:xfrm>
            <a:custGeom>
              <a:avLst/>
              <a:gdLst/>
              <a:ahLst/>
              <a:cxnLst/>
              <a:rect l="l" t="t" r="r" b="b"/>
              <a:pathLst>
                <a:path w="137159" h="60960">
                  <a:moveTo>
                    <a:pt x="36575" y="3048"/>
                  </a:moveTo>
                  <a:lnTo>
                    <a:pt x="0" y="60960"/>
                  </a:lnTo>
                  <a:lnTo>
                    <a:pt x="115728" y="9525"/>
                  </a:lnTo>
                  <a:lnTo>
                    <a:pt x="72008" y="9525"/>
                  </a:lnTo>
                  <a:lnTo>
                    <a:pt x="50149" y="8143"/>
                  </a:lnTo>
                  <a:lnTo>
                    <a:pt x="36575" y="3048"/>
                  </a:lnTo>
                  <a:close/>
                </a:path>
                <a:path w="137159" h="60960">
                  <a:moveTo>
                    <a:pt x="137159" y="0"/>
                  </a:moveTo>
                  <a:lnTo>
                    <a:pt x="101298" y="6905"/>
                  </a:lnTo>
                  <a:lnTo>
                    <a:pt x="72008" y="9525"/>
                  </a:lnTo>
                  <a:lnTo>
                    <a:pt x="115728" y="9525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object 25">
              <a:extLst>
                <a:ext uri="{FF2B5EF4-FFF2-40B4-BE49-F238E27FC236}">
                  <a16:creationId xmlns:a16="http://schemas.microsoft.com/office/drawing/2014/main" id="{FC6BDE03-911F-47FA-B359-96A7F63731BC}"/>
                </a:ext>
              </a:extLst>
            </p:cNvPr>
            <p:cNvSpPr/>
            <p:nvPr/>
          </p:nvSpPr>
          <p:spPr>
            <a:xfrm>
              <a:off x="7686135" y="2556478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0" y="0"/>
                  </a:moveTo>
                  <a:lnTo>
                    <a:pt x="0" y="487679"/>
                  </a:lnTo>
                  <a:lnTo>
                    <a:pt x="950976" y="487679"/>
                  </a:lnTo>
                  <a:lnTo>
                    <a:pt x="1088135" y="426719"/>
                  </a:lnTo>
                  <a:lnTo>
                    <a:pt x="1088135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169D4366-8A5E-4556-964D-5BFF8F9A9691}"/>
                </a:ext>
              </a:extLst>
            </p:cNvPr>
            <p:cNvSpPr/>
            <p:nvPr/>
          </p:nvSpPr>
          <p:spPr>
            <a:xfrm>
              <a:off x="8549206" y="2943753"/>
              <a:ext cx="124481" cy="55325"/>
            </a:xfrm>
            <a:custGeom>
              <a:avLst/>
              <a:gdLst/>
              <a:ahLst/>
              <a:cxnLst/>
              <a:rect l="l" t="t" r="r" b="b"/>
              <a:pathLst>
                <a:path w="137159" h="60960">
                  <a:moveTo>
                    <a:pt x="0" y="60960"/>
                  </a:moveTo>
                  <a:lnTo>
                    <a:pt x="36575" y="3048"/>
                  </a:lnTo>
                  <a:lnTo>
                    <a:pt x="50149" y="8143"/>
                  </a:lnTo>
                  <a:lnTo>
                    <a:pt x="72008" y="9525"/>
                  </a:lnTo>
                  <a:lnTo>
                    <a:pt x="101298" y="6905"/>
                  </a:lnTo>
                  <a:lnTo>
                    <a:pt x="137159" y="0"/>
                  </a:lnTo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object 27">
              <a:extLst>
                <a:ext uri="{FF2B5EF4-FFF2-40B4-BE49-F238E27FC236}">
                  <a16:creationId xmlns:a16="http://schemas.microsoft.com/office/drawing/2014/main" id="{FA38FE00-70B3-4101-B500-AAC6BA4DFF99}"/>
                </a:ext>
              </a:extLst>
            </p:cNvPr>
            <p:cNvSpPr/>
            <p:nvPr/>
          </p:nvSpPr>
          <p:spPr>
            <a:xfrm>
              <a:off x="7752525" y="2722452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1085087" y="0"/>
                  </a:moveTo>
                  <a:lnTo>
                    <a:pt x="0" y="0"/>
                  </a:lnTo>
                  <a:lnTo>
                    <a:pt x="0" y="487680"/>
                  </a:lnTo>
                  <a:lnTo>
                    <a:pt x="950976" y="487680"/>
                  </a:lnTo>
                  <a:lnTo>
                    <a:pt x="1085087" y="426720"/>
                  </a:lnTo>
                  <a:lnTo>
                    <a:pt x="1085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bject 28">
              <a:extLst>
                <a:ext uri="{FF2B5EF4-FFF2-40B4-BE49-F238E27FC236}">
                  <a16:creationId xmlns:a16="http://schemas.microsoft.com/office/drawing/2014/main" id="{0C78C063-C594-4B7E-AF33-F7DE993DB9AE}"/>
                </a:ext>
              </a:extLst>
            </p:cNvPr>
            <p:cNvSpPr/>
            <p:nvPr/>
          </p:nvSpPr>
          <p:spPr>
            <a:xfrm>
              <a:off x="8615594" y="3109729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8"/>
                  </a:moveTo>
                  <a:lnTo>
                    <a:pt x="0" y="60960"/>
                  </a:lnTo>
                  <a:lnTo>
                    <a:pt x="113156" y="9525"/>
                  </a:lnTo>
                  <a:lnTo>
                    <a:pt x="68961" y="9525"/>
                  </a:lnTo>
                  <a:lnTo>
                    <a:pt x="47101" y="8143"/>
                  </a:lnTo>
                  <a:lnTo>
                    <a:pt x="33527" y="3048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8250" y="6905"/>
                  </a:lnTo>
                  <a:lnTo>
                    <a:pt x="68961" y="9525"/>
                  </a:lnTo>
                  <a:lnTo>
                    <a:pt x="113156" y="9525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bject 29">
              <a:extLst>
                <a:ext uri="{FF2B5EF4-FFF2-40B4-BE49-F238E27FC236}">
                  <a16:creationId xmlns:a16="http://schemas.microsoft.com/office/drawing/2014/main" id="{FD065F4E-88D3-47BC-BB67-82EDF20A0DDE}"/>
                </a:ext>
              </a:extLst>
            </p:cNvPr>
            <p:cNvSpPr/>
            <p:nvPr/>
          </p:nvSpPr>
          <p:spPr>
            <a:xfrm>
              <a:off x="7752525" y="2722452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0" y="0"/>
                  </a:moveTo>
                  <a:lnTo>
                    <a:pt x="0" y="487680"/>
                  </a:lnTo>
                  <a:lnTo>
                    <a:pt x="950976" y="487680"/>
                  </a:lnTo>
                  <a:lnTo>
                    <a:pt x="1085087" y="426720"/>
                  </a:lnTo>
                  <a:lnTo>
                    <a:pt x="1085087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object 30">
              <a:extLst>
                <a:ext uri="{FF2B5EF4-FFF2-40B4-BE49-F238E27FC236}">
                  <a16:creationId xmlns:a16="http://schemas.microsoft.com/office/drawing/2014/main" id="{AA9E05FF-70EE-46EE-AF7D-4EC452E598A5}"/>
                </a:ext>
              </a:extLst>
            </p:cNvPr>
            <p:cNvSpPr/>
            <p:nvPr/>
          </p:nvSpPr>
          <p:spPr>
            <a:xfrm>
              <a:off x="8615594" y="3109729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60"/>
                  </a:moveTo>
                  <a:lnTo>
                    <a:pt x="33527" y="3048"/>
                  </a:lnTo>
                  <a:lnTo>
                    <a:pt x="47101" y="8143"/>
                  </a:lnTo>
                  <a:lnTo>
                    <a:pt x="68961" y="9525"/>
                  </a:lnTo>
                  <a:lnTo>
                    <a:pt x="98250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bject 31">
              <a:extLst>
                <a:ext uri="{FF2B5EF4-FFF2-40B4-BE49-F238E27FC236}">
                  <a16:creationId xmlns:a16="http://schemas.microsoft.com/office/drawing/2014/main" id="{0C6C5664-87DE-4AC5-B29F-0E2BF48F2513}"/>
                </a:ext>
              </a:extLst>
            </p:cNvPr>
            <p:cNvSpPr/>
            <p:nvPr/>
          </p:nvSpPr>
          <p:spPr>
            <a:xfrm>
              <a:off x="7813382" y="2888428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1088135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54024" y="487679"/>
                  </a:lnTo>
                  <a:lnTo>
                    <a:pt x="1088135" y="426719"/>
                  </a:lnTo>
                  <a:lnTo>
                    <a:pt x="108813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bject 32">
              <a:extLst>
                <a:ext uri="{FF2B5EF4-FFF2-40B4-BE49-F238E27FC236}">
                  <a16:creationId xmlns:a16="http://schemas.microsoft.com/office/drawing/2014/main" id="{5A32BD5F-8984-4B56-9058-28FC7ECC4565}"/>
                </a:ext>
              </a:extLst>
            </p:cNvPr>
            <p:cNvSpPr/>
            <p:nvPr/>
          </p:nvSpPr>
          <p:spPr>
            <a:xfrm>
              <a:off x="8679218" y="3275705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8"/>
                  </a:moveTo>
                  <a:lnTo>
                    <a:pt x="0" y="60960"/>
                  </a:lnTo>
                  <a:lnTo>
                    <a:pt x="113156" y="9525"/>
                  </a:lnTo>
                  <a:lnTo>
                    <a:pt x="71247" y="9525"/>
                  </a:lnTo>
                  <a:lnTo>
                    <a:pt x="48815" y="8143"/>
                  </a:lnTo>
                  <a:lnTo>
                    <a:pt x="33527" y="3048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9964" y="6905"/>
                  </a:lnTo>
                  <a:lnTo>
                    <a:pt x="71247" y="9525"/>
                  </a:lnTo>
                  <a:lnTo>
                    <a:pt x="113156" y="9525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object 33">
              <a:extLst>
                <a:ext uri="{FF2B5EF4-FFF2-40B4-BE49-F238E27FC236}">
                  <a16:creationId xmlns:a16="http://schemas.microsoft.com/office/drawing/2014/main" id="{3B4E1370-6F00-4329-94B2-CF2F36799302}"/>
                </a:ext>
              </a:extLst>
            </p:cNvPr>
            <p:cNvSpPr/>
            <p:nvPr/>
          </p:nvSpPr>
          <p:spPr>
            <a:xfrm>
              <a:off x="7813382" y="2888428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0" y="0"/>
                  </a:moveTo>
                  <a:lnTo>
                    <a:pt x="0" y="487679"/>
                  </a:lnTo>
                  <a:lnTo>
                    <a:pt x="954024" y="487679"/>
                  </a:lnTo>
                  <a:lnTo>
                    <a:pt x="1088135" y="426719"/>
                  </a:lnTo>
                  <a:lnTo>
                    <a:pt x="1088135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bject 34">
              <a:extLst>
                <a:ext uri="{FF2B5EF4-FFF2-40B4-BE49-F238E27FC236}">
                  <a16:creationId xmlns:a16="http://schemas.microsoft.com/office/drawing/2014/main" id="{3C0AB4DA-1D93-467F-A235-B281D21E3274}"/>
                </a:ext>
              </a:extLst>
            </p:cNvPr>
            <p:cNvSpPr/>
            <p:nvPr/>
          </p:nvSpPr>
          <p:spPr>
            <a:xfrm>
              <a:off x="8679218" y="3275705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60"/>
                  </a:moveTo>
                  <a:lnTo>
                    <a:pt x="33527" y="3048"/>
                  </a:lnTo>
                  <a:lnTo>
                    <a:pt x="48815" y="8143"/>
                  </a:lnTo>
                  <a:lnTo>
                    <a:pt x="71247" y="9525"/>
                  </a:lnTo>
                  <a:lnTo>
                    <a:pt x="99964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bject 35">
              <a:extLst>
                <a:ext uri="{FF2B5EF4-FFF2-40B4-BE49-F238E27FC236}">
                  <a16:creationId xmlns:a16="http://schemas.microsoft.com/office/drawing/2014/main" id="{9DFAE88E-2286-406A-BCE1-967C0E601C01}"/>
                </a:ext>
              </a:extLst>
            </p:cNvPr>
            <p:cNvSpPr/>
            <p:nvPr/>
          </p:nvSpPr>
          <p:spPr>
            <a:xfrm>
              <a:off x="7885305" y="3054404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1085087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50976" y="487679"/>
                  </a:lnTo>
                  <a:lnTo>
                    <a:pt x="1085087" y="426720"/>
                  </a:lnTo>
                  <a:lnTo>
                    <a:pt x="1085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object 36">
              <a:extLst>
                <a:ext uri="{FF2B5EF4-FFF2-40B4-BE49-F238E27FC236}">
                  <a16:creationId xmlns:a16="http://schemas.microsoft.com/office/drawing/2014/main" id="{6E58AA2E-C588-4A42-9BA7-F42B66100C05}"/>
                </a:ext>
              </a:extLst>
            </p:cNvPr>
            <p:cNvSpPr/>
            <p:nvPr/>
          </p:nvSpPr>
          <p:spPr>
            <a:xfrm>
              <a:off x="8748374" y="3441680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7"/>
                  </a:moveTo>
                  <a:lnTo>
                    <a:pt x="0" y="60959"/>
                  </a:lnTo>
                  <a:lnTo>
                    <a:pt x="113157" y="9524"/>
                  </a:lnTo>
                  <a:lnTo>
                    <a:pt x="70104" y="9524"/>
                  </a:lnTo>
                  <a:lnTo>
                    <a:pt x="48387" y="8143"/>
                  </a:lnTo>
                  <a:lnTo>
                    <a:pt x="33527" y="3047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8679" y="6905"/>
                  </a:lnTo>
                  <a:lnTo>
                    <a:pt x="70104" y="9524"/>
                  </a:lnTo>
                  <a:lnTo>
                    <a:pt x="113157" y="9524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bject 37">
              <a:extLst>
                <a:ext uri="{FF2B5EF4-FFF2-40B4-BE49-F238E27FC236}">
                  <a16:creationId xmlns:a16="http://schemas.microsoft.com/office/drawing/2014/main" id="{6947AF4E-5422-4A1D-8B4D-37C84451F105}"/>
                </a:ext>
              </a:extLst>
            </p:cNvPr>
            <p:cNvSpPr/>
            <p:nvPr/>
          </p:nvSpPr>
          <p:spPr>
            <a:xfrm>
              <a:off x="7885305" y="3054404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0" y="0"/>
                  </a:moveTo>
                  <a:lnTo>
                    <a:pt x="0" y="487679"/>
                  </a:lnTo>
                  <a:lnTo>
                    <a:pt x="950976" y="487679"/>
                  </a:lnTo>
                  <a:lnTo>
                    <a:pt x="1085087" y="426720"/>
                  </a:lnTo>
                  <a:lnTo>
                    <a:pt x="1085087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object 38">
              <a:extLst>
                <a:ext uri="{FF2B5EF4-FFF2-40B4-BE49-F238E27FC236}">
                  <a16:creationId xmlns:a16="http://schemas.microsoft.com/office/drawing/2014/main" id="{D22C27CE-D572-4EC2-A771-E80122DB52C5}"/>
                </a:ext>
              </a:extLst>
            </p:cNvPr>
            <p:cNvSpPr/>
            <p:nvPr/>
          </p:nvSpPr>
          <p:spPr>
            <a:xfrm>
              <a:off x="8748374" y="3441680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59"/>
                  </a:moveTo>
                  <a:lnTo>
                    <a:pt x="33527" y="3047"/>
                  </a:lnTo>
                  <a:lnTo>
                    <a:pt x="48387" y="8143"/>
                  </a:lnTo>
                  <a:lnTo>
                    <a:pt x="70104" y="9524"/>
                  </a:lnTo>
                  <a:lnTo>
                    <a:pt x="98679" y="6905"/>
                  </a:lnTo>
                  <a:lnTo>
                    <a:pt x="134111" y="0"/>
                  </a:lnTo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bject 39">
              <a:extLst>
                <a:ext uri="{FF2B5EF4-FFF2-40B4-BE49-F238E27FC236}">
                  <a16:creationId xmlns:a16="http://schemas.microsoft.com/office/drawing/2014/main" id="{72BBD6B4-2D53-4589-A2D3-224AA7001B46}"/>
                </a:ext>
              </a:extLst>
            </p:cNvPr>
            <p:cNvSpPr txBox="1"/>
            <p:nvPr/>
          </p:nvSpPr>
          <p:spPr>
            <a:xfrm>
              <a:off x="7697197" y="2378978"/>
              <a:ext cx="1465652" cy="846351"/>
            </a:xfrm>
            <a:prstGeom prst="rect">
              <a:avLst/>
            </a:prstGeom>
          </p:spPr>
          <p:txBody>
            <a:bodyPr vert="horz" wrap="square" lIns="0" tIns="34002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6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战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略领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导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级课</a:t>
              </a:r>
              <a:r>
                <a:rPr kumimoji="0" lang="zh-CN" altLang="en-US" sz="953" b="0" i="0" u="none" strike="noStrike" kern="1200" cap="none" spc="27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程</a:t>
              </a:r>
              <a:endParaRPr kumimoji="0" sz="9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  <a:p>
              <a:pPr marL="135437" marR="261652" lvl="0" indent="-136013" algn="l" defTabSz="914400" rtl="0" eaLnBrk="1" fontAlgn="auto" latinLnBrk="0" hangingPunct="1">
                <a:lnSpc>
                  <a:spcPct val="112400"/>
                </a:lnSpc>
                <a:spcBef>
                  <a:spcPts val="4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53" b="0" i="0" u="none" strike="noStrike" kern="1200" cap="none" spc="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        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总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监级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课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程</a:t>
              </a:r>
              <a:endParaRPr kumimoji="0" lang="en-US" altLang="zh-CN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  <a:p>
              <a:pPr marL="135437" marR="261652" lvl="0" indent="-136013" algn="l" defTabSz="914400" rtl="0" eaLnBrk="1" fontAlgn="auto" latinLnBrk="0" hangingPunct="1">
                <a:lnSpc>
                  <a:spcPct val="112400"/>
                </a:lnSpc>
                <a:spcBef>
                  <a:spcPts val="4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53" b="0" i="0" u="none" strike="noStrike" kern="1200" cap="none" spc="27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          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经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理级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课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程</a:t>
              </a:r>
              <a:endParaRPr kumimoji="0" sz="9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  <a:p>
              <a:pPr marL="198832" marR="4611" lvl="0" indent="0" algn="l" defTabSz="914400" rtl="0" eaLnBrk="1" fontAlgn="auto" latinLnBrk="0" hangingPunct="1">
                <a:lnSpc>
                  <a:spcPct val="108600"/>
                </a:lnSpc>
                <a:spcBef>
                  <a:spcPts val="6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专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业人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员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级课</a:t>
              </a:r>
              <a:r>
                <a:rPr kumimoji="0" sz="1429" b="0" i="0" u="none" strike="noStrike" kern="1200" cap="none" spc="-633" normalizeH="0" baseline="7936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程</a:t>
              </a:r>
              <a:r>
                <a:rPr kumimoji="0" sz="1429" b="0" i="0" u="none" strike="noStrike" kern="1200" cap="none" spc="-633" normalizeH="0" baseline="7936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 </a:t>
              </a:r>
              <a:endParaRPr kumimoji="0" lang="en-US" altLang="zh-CN" sz="1429" b="0" i="0" u="none" strike="noStrike" kern="1200" cap="none" spc="-633" normalizeH="0" baseline="793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  <a:p>
              <a:pPr marL="198832" marR="4611" lvl="0" indent="0" algn="l" defTabSz="914400" rtl="0" eaLnBrk="1" fontAlgn="auto" latinLnBrk="0" hangingPunct="1">
                <a:lnSpc>
                  <a:spcPct val="108600"/>
                </a:lnSpc>
                <a:spcBef>
                  <a:spcPts val="6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辅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助人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员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级课程</a:t>
              </a:r>
              <a:endParaRPr kumimoji="0" sz="9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</p:txBody>
        </p:sp>
        <p:sp>
          <p:nvSpPr>
            <p:cNvPr id="69" name="object 40">
              <a:extLst>
                <a:ext uri="{FF2B5EF4-FFF2-40B4-BE49-F238E27FC236}">
                  <a16:creationId xmlns:a16="http://schemas.microsoft.com/office/drawing/2014/main" id="{21EFB6F0-BE08-4155-ABDE-FF7D76CE1091}"/>
                </a:ext>
              </a:extLst>
            </p:cNvPr>
            <p:cNvSpPr/>
            <p:nvPr/>
          </p:nvSpPr>
          <p:spPr>
            <a:xfrm>
              <a:off x="7616979" y="3665745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1085087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50976" y="487679"/>
                  </a:lnTo>
                  <a:lnTo>
                    <a:pt x="1085087" y="426719"/>
                  </a:lnTo>
                  <a:lnTo>
                    <a:pt x="1085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object 41">
              <a:extLst>
                <a:ext uri="{FF2B5EF4-FFF2-40B4-BE49-F238E27FC236}">
                  <a16:creationId xmlns:a16="http://schemas.microsoft.com/office/drawing/2014/main" id="{936B6473-D7DD-4D38-840A-D592E1ECE4C7}"/>
                </a:ext>
              </a:extLst>
            </p:cNvPr>
            <p:cNvSpPr/>
            <p:nvPr/>
          </p:nvSpPr>
          <p:spPr>
            <a:xfrm>
              <a:off x="8480048" y="4053021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8"/>
                  </a:moveTo>
                  <a:lnTo>
                    <a:pt x="0" y="60960"/>
                  </a:lnTo>
                  <a:lnTo>
                    <a:pt x="113156" y="9525"/>
                  </a:lnTo>
                  <a:lnTo>
                    <a:pt x="70103" y="9525"/>
                  </a:lnTo>
                  <a:lnTo>
                    <a:pt x="48386" y="8143"/>
                  </a:lnTo>
                  <a:lnTo>
                    <a:pt x="33527" y="3048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8678" y="6905"/>
                  </a:lnTo>
                  <a:lnTo>
                    <a:pt x="70103" y="9525"/>
                  </a:lnTo>
                  <a:lnTo>
                    <a:pt x="113156" y="9525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bject 42">
              <a:extLst>
                <a:ext uri="{FF2B5EF4-FFF2-40B4-BE49-F238E27FC236}">
                  <a16:creationId xmlns:a16="http://schemas.microsoft.com/office/drawing/2014/main" id="{3084AA2E-B213-423D-9C1E-4970843146B2}"/>
                </a:ext>
              </a:extLst>
            </p:cNvPr>
            <p:cNvSpPr/>
            <p:nvPr/>
          </p:nvSpPr>
          <p:spPr>
            <a:xfrm>
              <a:off x="7616979" y="3665745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0" y="0"/>
                  </a:moveTo>
                  <a:lnTo>
                    <a:pt x="0" y="487679"/>
                  </a:lnTo>
                  <a:lnTo>
                    <a:pt x="950976" y="487679"/>
                  </a:lnTo>
                  <a:lnTo>
                    <a:pt x="1085087" y="426719"/>
                  </a:lnTo>
                  <a:lnTo>
                    <a:pt x="1085087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bject 43">
              <a:extLst>
                <a:ext uri="{FF2B5EF4-FFF2-40B4-BE49-F238E27FC236}">
                  <a16:creationId xmlns:a16="http://schemas.microsoft.com/office/drawing/2014/main" id="{D1A8AFE2-EAB8-4455-B2CA-3FD6C8DFA4FB}"/>
                </a:ext>
              </a:extLst>
            </p:cNvPr>
            <p:cNvSpPr/>
            <p:nvPr/>
          </p:nvSpPr>
          <p:spPr>
            <a:xfrm>
              <a:off x="8480048" y="4053021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60"/>
                  </a:moveTo>
                  <a:lnTo>
                    <a:pt x="33527" y="3048"/>
                  </a:lnTo>
                  <a:lnTo>
                    <a:pt x="48386" y="8143"/>
                  </a:lnTo>
                  <a:lnTo>
                    <a:pt x="70103" y="9525"/>
                  </a:lnTo>
                  <a:lnTo>
                    <a:pt x="98678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bject 44">
              <a:extLst>
                <a:ext uri="{FF2B5EF4-FFF2-40B4-BE49-F238E27FC236}">
                  <a16:creationId xmlns:a16="http://schemas.microsoft.com/office/drawing/2014/main" id="{BC88CD93-31E6-4FE3-8FA8-4D970F053F25}"/>
                </a:ext>
              </a:extLst>
            </p:cNvPr>
            <p:cNvSpPr/>
            <p:nvPr/>
          </p:nvSpPr>
          <p:spPr>
            <a:xfrm>
              <a:off x="7686135" y="3828954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1088135" y="0"/>
                  </a:moveTo>
                  <a:lnTo>
                    <a:pt x="0" y="0"/>
                  </a:lnTo>
                  <a:lnTo>
                    <a:pt x="0" y="487680"/>
                  </a:lnTo>
                  <a:lnTo>
                    <a:pt x="950976" y="487680"/>
                  </a:lnTo>
                  <a:lnTo>
                    <a:pt x="1088135" y="426720"/>
                  </a:lnTo>
                  <a:lnTo>
                    <a:pt x="108813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bject 45">
              <a:extLst>
                <a:ext uri="{FF2B5EF4-FFF2-40B4-BE49-F238E27FC236}">
                  <a16:creationId xmlns:a16="http://schemas.microsoft.com/office/drawing/2014/main" id="{DCB114B7-ECAF-4372-A374-F1742DAD9FE1}"/>
                </a:ext>
              </a:extLst>
            </p:cNvPr>
            <p:cNvSpPr/>
            <p:nvPr/>
          </p:nvSpPr>
          <p:spPr>
            <a:xfrm>
              <a:off x="8549206" y="4216229"/>
              <a:ext cx="124481" cy="55325"/>
            </a:xfrm>
            <a:custGeom>
              <a:avLst/>
              <a:gdLst/>
              <a:ahLst/>
              <a:cxnLst/>
              <a:rect l="l" t="t" r="r" b="b"/>
              <a:pathLst>
                <a:path w="137159" h="60960">
                  <a:moveTo>
                    <a:pt x="36575" y="3047"/>
                  </a:moveTo>
                  <a:lnTo>
                    <a:pt x="0" y="60959"/>
                  </a:lnTo>
                  <a:lnTo>
                    <a:pt x="115728" y="9525"/>
                  </a:lnTo>
                  <a:lnTo>
                    <a:pt x="72008" y="9525"/>
                  </a:lnTo>
                  <a:lnTo>
                    <a:pt x="50149" y="8143"/>
                  </a:lnTo>
                  <a:lnTo>
                    <a:pt x="36575" y="3047"/>
                  </a:lnTo>
                  <a:close/>
                </a:path>
                <a:path w="137159" h="60960">
                  <a:moveTo>
                    <a:pt x="137159" y="0"/>
                  </a:moveTo>
                  <a:lnTo>
                    <a:pt x="101298" y="6905"/>
                  </a:lnTo>
                  <a:lnTo>
                    <a:pt x="72008" y="9525"/>
                  </a:lnTo>
                  <a:lnTo>
                    <a:pt x="115728" y="9525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object 46">
              <a:extLst>
                <a:ext uri="{FF2B5EF4-FFF2-40B4-BE49-F238E27FC236}">
                  <a16:creationId xmlns:a16="http://schemas.microsoft.com/office/drawing/2014/main" id="{3F346719-2C11-4455-9E9A-690A5FCE88C2}"/>
                </a:ext>
              </a:extLst>
            </p:cNvPr>
            <p:cNvSpPr/>
            <p:nvPr/>
          </p:nvSpPr>
          <p:spPr>
            <a:xfrm>
              <a:off x="7686135" y="3828954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0" y="0"/>
                  </a:moveTo>
                  <a:lnTo>
                    <a:pt x="0" y="487680"/>
                  </a:lnTo>
                  <a:lnTo>
                    <a:pt x="950976" y="487680"/>
                  </a:lnTo>
                  <a:lnTo>
                    <a:pt x="1088135" y="426720"/>
                  </a:lnTo>
                  <a:lnTo>
                    <a:pt x="1088135" y="0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bject 47">
              <a:extLst>
                <a:ext uri="{FF2B5EF4-FFF2-40B4-BE49-F238E27FC236}">
                  <a16:creationId xmlns:a16="http://schemas.microsoft.com/office/drawing/2014/main" id="{511773C7-C0B2-4747-8EDE-B2DBA0AFDEB3}"/>
                </a:ext>
              </a:extLst>
            </p:cNvPr>
            <p:cNvSpPr/>
            <p:nvPr/>
          </p:nvSpPr>
          <p:spPr>
            <a:xfrm>
              <a:off x="8549206" y="4216229"/>
              <a:ext cx="124481" cy="55325"/>
            </a:xfrm>
            <a:custGeom>
              <a:avLst/>
              <a:gdLst/>
              <a:ahLst/>
              <a:cxnLst/>
              <a:rect l="l" t="t" r="r" b="b"/>
              <a:pathLst>
                <a:path w="137159" h="60960">
                  <a:moveTo>
                    <a:pt x="0" y="60959"/>
                  </a:moveTo>
                  <a:lnTo>
                    <a:pt x="36575" y="3047"/>
                  </a:lnTo>
                  <a:lnTo>
                    <a:pt x="50149" y="8143"/>
                  </a:lnTo>
                  <a:lnTo>
                    <a:pt x="72008" y="9525"/>
                  </a:lnTo>
                  <a:lnTo>
                    <a:pt x="101298" y="6905"/>
                  </a:lnTo>
                  <a:lnTo>
                    <a:pt x="137159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object 48">
              <a:extLst>
                <a:ext uri="{FF2B5EF4-FFF2-40B4-BE49-F238E27FC236}">
                  <a16:creationId xmlns:a16="http://schemas.microsoft.com/office/drawing/2014/main" id="{B7B581D2-7487-4C73-94FC-A5652EB410F4}"/>
                </a:ext>
              </a:extLst>
            </p:cNvPr>
            <p:cNvSpPr/>
            <p:nvPr/>
          </p:nvSpPr>
          <p:spPr>
            <a:xfrm>
              <a:off x="7752525" y="3994929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1085087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950976" y="487679"/>
                  </a:lnTo>
                  <a:lnTo>
                    <a:pt x="1085087" y="426719"/>
                  </a:lnTo>
                  <a:lnTo>
                    <a:pt x="1085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bject 49">
              <a:extLst>
                <a:ext uri="{FF2B5EF4-FFF2-40B4-BE49-F238E27FC236}">
                  <a16:creationId xmlns:a16="http://schemas.microsoft.com/office/drawing/2014/main" id="{F2FBB758-9A7E-4D40-9633-4D4FEB8BFFE3}"/>
                </a:ext>
              </a:extLst>
            </p:cNvPr>
            <p:cNvSpPr/>
            <p:nvPr/>
          </p:nvSpPr>
          <p:spPr>
            <a:xfrm>
              <a:off x="8615594" y="4382205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8"/>
                  </a:moveTo>
                  <a:lnTo>
                    <a:pt x="0" y="60960"/>
                  </a:lnTo>
                  <a:lnTo>
                    <a:pt x="113156" y="9525"/>
                  </a:lnTo>
                  <a:lnTo>
                    <a:pt x="68961" y="9525"/>
                  </a:lnTo>
                  <a:lnTo>
                    <a:pt x="47101" y="8143"/>
                  </a:lnTo>
                  <a:lnTo>
                    <a:pt x="33527" y="3048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8250" y="6905"/>
                  </a:lnTo>
                  <a:lnTo>
                    <a:pt x="68961" y="9525"/>
                  </a:lnTo>
                  <a:lnTo>
                    <a:pt x="113156" y="9525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object 50">
              <a:extLst>
                <a:ext uri="{FF2B5EF4-FFF2-40B4-BE49-F238E27FC236}">
                  <a16:creationId xmlns:a16="http://schemas.microsoft.com/office/drawing/2014/main" id="{BD25A407-C2B4-4410-9CC4-5C1BD0BA27FA}"/>
                </a:ext>
              </a:extLst>
            </p:cNvPr>
            <p:cNvSpPr/>
            <p:nvPr/>
          </p:nvSpPr>
          <p:spPr>
            <a:xfrm>
              <a:off x="7752525" y="3994929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0" y="0"/>
                  </a:moveTo>
                  <a:lnTo>
                    <a:pt x="0" y="487679"/>
                  </a:lnTo>
                  <a:lnTo>
                    <a:pt x="950976" y="487679"/>
                  </a:lnTo>
                  <a:lnTo>
                    <a:pt x="1085087" y="426719"/>
                  </a:lnTo>
                  <a:lnTo>
                    <a:pt x="1085087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bject 51">
              <a:extLst>
                <a:ext uri="{FF2B5EF4-FFF2-40B4-BE49-F238E27FC236}">
                  <a16:creationId xmlns:a16="http://schemas.microsoft.com/office/drawing/2014/main" id="{B6C3A57F-7791-47FF-A71E-61C059CA6AFF}"/>
                </a:ext>
              </a:extLst>
            </p:cNvPr>
            <p:cNvSpPr/>
            <p:nvPr/>
          </p:nvSpPr>
          <p:spPr>
            <a:xfrm>
              <a:off x="8615594" y="4382205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60"/>
                  </a:moveTo>
                  <a:lnTo>
                    <a:pt x="33527" y="3048"/>
                  </a:lnTo>
                  <a:lnTo>
                    <a:pt x="47101" y="8143"/>
                  </a:lnTo>
                  <a:lnTo>
                    <a:pt x="68961" y="9525"/>
                  </a:lnTo>
                  <a:lnTo>
                    <a:pt x="98250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bject 52">
              <a:extLst>
                <a:ext uri="{FF2B5EF4-FFF2-40B4-BE49-F238E27FC236}">
                  <a16:creationId xmlns:a16="http://schemas.microsoft.com/office/drawing/2014/main" id="{D95B7B7A-17CD-4260-884D-1F3FA66B4D49}"/>
                </a:ext>
              </a:extLst>
            </p:cNvPr>
            <p:cNvSpPr/>
            <p:nvPr/>
          </p:nvSpPr>
          <p:spPr>
            <a:xfrm>
              <a:off x="7813382" y="4160904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1088135" y="0"/>
                  </a:moveTo>
                  <a:lnTo>
                    <a:pt x="0" y="0"/>
                  </a:lnTo>
                  <a:lnTo>
                    <a:pt x="0" y="487680"/>
                  </a:lnTo>
                  <a:lnTo>
                    <a:pt x="954024" y="487680"/>
                  </a:lnTo>
                  <a:lnTo>
                    <a:pt x="1088135" y="426719"/>
                  </a:lnTo>
                  <a:lnTo>
                    <a:pt x="108813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object 53">
              <a:extLst>
                <a:ext uri="{FF2B5EF4-FFF2-40B4-BE49-F238E27FC236}">
                  <a16:creationId xmlns:a16="http://schemas.microsoft.com/office/drawing/2014/main" id="{36D52481-CE56-4D65-8558-495F60434C5C}"/>
                </a:ext>
              </a:extLst>
            </p:cNvPr>
            <p:cNvSpPr/>
            <p:nvPr/>
          </p:nvSpPr>
          <p:spPr>
            <a:xfrm>
              <a:off x="8679218" y="4548181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7"/>
                  </a:moveTo>
                  <a:lnTo>
                    <a:pt x="0" y="60959"/>
                  </a:lnTo>
                  <a:lnTo>
                    <a:pt x="113156" y="9524"/>
                  </a:lnTo>
                  <a:lnTo>
                    <a:pt x="71247" y="9524"/>
                  </a:lnTo>
                  <a:lnTo>
                    <a:pt x="48815" y="8143"/>
                  </a:lnTo>
                  <a:lnTo>
                    <a:pt x="33527" y="3047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9964" y="6905"/>
                  </a:lnTo>
                  <a:lnTo>
                    <a:pt x="71247" y="9524"/>
                  </a:lnTo>
                  <a:lnTo>
                    <a:pt x="113156" y="9524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object 54">
              <a:extLst>
                <a:ext uri="{FF2B5EF4-FFF2-40B4-BE49-F238E27FC236}">
                  <a16:creationId xmlns:a16="http://schemas.microsoft.com/office/drawing/2014/main" id="{24842B7B-8AB8-4640-B7B1-C14DBB8F568F}"/>
                </a:ext>
              </a:extLst>
            </p:cNvPr>
            <p:cNvSpPr/>
            <p:nvPr/>
          </p:nvSpPr>
          <p:spPr>
            <a:xfrm>
              <a:off x="7813382" y="4160904"/>
              <a:ext cx="987783" cy="442600"/>
            </a:xfrm>
            <a:custGeom>
              <a:avLst/>
              <a:gdLst/>
              <a:ahLst/>
              <a:cxnLst/>
              <a:rect l="l" t="t" r="r" b="b"/>
              <a:pathLst>
                <a:path w="1088390" h="487679">
                  <a:moveTo>
                    <a:pt x="0" y="0"/>
                  </a:moveTo>
                  <a:lnTo>
                    <a:pt x="0" y="487680"/>
                  </a:lnTo>
                  <a:lnTo>
                    <a:pt x="954024" y="487680"/>
                  </a:lnTo>
                  <a:lnTo>
                    <a:pt x="1088135" y="426719"/>
                  </a:lnTo>
                  <a:lnTo>
                    <a:pt x="1088135" y="0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bject 55">
              <a:extLst>
                <a:ext uri="{FF2B5EF4-FFF2-40B4-BE49-F238E27FC236}">
                  <a16:creationId xmlns:a16="http://schemas.microsoft.com/office/drawing/2014/main" id="{53EFDB0E-4782-4ED7-B0F3-1E49193262C4}"/>
                </a:ext>
              </a:extLst>
            </p:cNvPr>
            <p:cNvSpPr/>
            <p:nvPr/>
          </p:nvSpPr>
          <p:spPr>
            <a:xfrm>
              <a:off x="8679218" y="4548181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59"/>
                  </a:moveTo>
                  <a:lnTo>
                    <a:pt x="33527" y="3047"/>
                  </a:lnTo>
                  <a:lnTo>
                    <a:pt x="48815" y="8143"/>
                  </a:lnTo>
                  <a:lnTo>
                    <a:pt x="71247" y="9524"/>
                  </a:lnTo>
                  <a:lnTo>
                    <a:pt x="99964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bject 56">
              <a:extLst>
                <a:ext uri="{FF2B5EF4-FFF2-40B4-BE49-F238E27FC236}">
                  <a16:creationId xmlns:a16="http://schemas.microsoft.com/office/drawing/2014/main" id="{067F81C3-2862-48DA-8D62-8EBEB57FA7E3}"/>
                </a:ext>
              </a:extLst>
            </p:cNvPr>
            <p:cNvSpPr/>
            <p:nvPr/>
          </p:nvSpPr>
          <p:spPr>
            <a:xfrm>
              <a:off x="7885305" y="4326879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1085087" y="0"/>
                  </a:moveTo>
                  <a:lnTo>
                    <a:pt x="0" y="0"/>
                  </a:lnTo>
                  <a:lnTo>
                    <a:pt x="0" y="487680"/>
                  </a:lnTo>
                  <a:lnTo>
                    <a:pt x="950976" y="487680"/>
                  </a:lnTo>
                  <a:lnTo>
                    <a:pt x="1085087" y="426720"/>
                  </a:lnTo>
                  <a:lnTo>
                    <a:pt x="1085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object 57">
              <a:extLst>
                <a:ext uri="{FF2B5EF4-FFF2-40B4-BE49-F238E27FC236}">
                  <a16:creationId xmlns:a16="http://schemas.microsoft.com/office/drawing/2014/main" id="{A66ECE4C-9EDA-4357-8723-58563F918BB0}"/>
                </a:ext>
              </a:extLst>
            </p:cNvPr>
            <p:cNvSpPr/>
            <p:nvPr/>
          </p:nvSpPr>
          <p:spPr>
            <a:xfrm>
              <a:off x="8748374" y="4714156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33527" y="3048"/>
                  </a:moveTo>
                  <a:lnTo>
                    <a:pt x="0" y="60960"/>
                  </a:lnTo>
                  <a:lnTo>
                    <a:pt x="113156" y="9525"/>
                  </a:lnTo>
                  <a:lnTo>
                    <a:pt x="70104" y="9525"/>
                  </a:lnTo>
                  <a:lnTo>
                    <a:pt x="48387" y="8143"/>
                  </a:lnTo>
                  <a:lnTo>
                    <a:pt x="33527" y="3048"/>
                  </a:lnTo>
                  <a:close/>
                </a:path>
                <a:path w="134620" h="60960">
                  <a:moveTo>
                    <a:pt x="134111" y="0"/>
                  </a:moveTo>
                  <a:lnTo>
                    <a:pt x="98679" y="6905"/>
                  </a:lnTo>
                  <a:lnTo>
                    <a:pt x="70104" y="9525"/>
                  </a:lnTo>
                  <a:lnTo>
                    <a:pt x="113156" y="9525"/>
                  </a:lnTo>
                  <a:lnTo>
                    <a:pt x="134111" y="0"/>
                  </a:lnTo>
                  <a:close/>
                </a:path>
              </a:pathLst>
            </a:custGeom>
            <a:solidFill>
              <a:srgbClr val="CDCDA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object 58">
              <a:extLst>
                <a:ext uri="{FF2B5EF4-FFF2-40B4-BE49-F238E27FC236}">
                  <a16:creationId xmlns:a16="http://schemas.microsoft.com/office/drawing/2014/main" id="{09257A2B-065F-4113-88A8-4F36FE03762D}"/>
                </a:ext>
              </a:extLst>
            </p:cNvPr>
            <p:cNvSpPr/>
            <p:nvPr/>
          </p:nvSpPr>
          <p:spPr>
            <a:xfrm>
              <a:off x="7885305" y="4326879"/>
              <a:ext cx="984901" cy="442600"/>
            </a:xfrm>
            <a:custGeom>
              <a:avLst/>
              <a:gdLst/>
              <a:ahLst/>
              <a:cxnLst/>
              <a:rect l="l" t="t" r="r" b="b"/>
              <a:pathLst>
                <a:path w="1085215" h="487679">
                  <a:moveTo>
                    <a:pt x="0" y="0"/>
                  </a:moveTo>
                  <a:lnTo>
                    <a:pt x="0" y="487680"/>
                  </a:lnTo>
                  <a:lnTo>
                    <a:pt x="950976" y="487680"/>
                  </a:lnTo>
                  <a:lnTo>
                    <a:pt x="1085087" y="426720"/>
                  </a:lnTo>
                  <a:lnTo>
                    <a:pt x="1085087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bject 59">
              <a:extLst>
                <a:ext uri="{FF2B5EF4-FFF2-40B4-BE49-F238E27FC236}">
                  <a16:creationId xmlns:a16="http://schemas.microsoft.com/office/drawing/2014/main" id="{16A7FC94-C6D3-4925-B0FE-8AAB5155FB10}"/>
                </a:ext>
              </a:extLst>
            </p:cNvPr>
            <p:cNvSpPr/>
            <p:nvPr/>
          </p:nvSpPr>
          <p:spPr>
            <a:xfrm>
              <a:off x="8748374" y="4714156"/>
              <a:ext cx="122176" cy="55325"/>
            </a:xfrm>
            <a:custGeom>
              <a:avLst/>
              <a:gdLst/>
              <a:ahLst/>
              <a:cxnLst/>
              <a:rect l="l" t="t" r="r" b="b"/>
              <a:pathLst>
                <a:path w="134620" h="60960">
                  <a:moveTo>
                    <a:pt x="0" y="60960"/>
                  </a:moveTo>
                  <a:lnTo>
                    <a:pt x="33527" y="3048"/>
                  </a:lnTo>
                  <a:lnTo>
                    <a:pt x="48387" y="8143"/>
                  </a:lnTo>
                  <a:lnTo>
                    <a:pt x="70104" y="9525"/>
                  </a:lnTo>
                  <a:lnTo>
                    <a:pt x="98679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bject 61">
              <a:extLst>
                <a:ext uri="{FF2B5EF4-FFF2-40B4-BE49-F238E27FC236}">
                  <a16:creationId xmlns:a16="http://schemas.microsoft.com/office/drawing/2014/main" id="{6BDD71A3-95C5-4974-93A1-EE26415D99F1}"/>
                </a:ext>
              </a:extLst>
            </p:cNvPr>
            <p:cNvSpPr/>
            <p:nvPr/>
          </p:nvSpPr>
          <p:spPr>
            <a:xfrm>
              <a:off x="7683368" y="4988014"/>
              <a:ext cx="982019" cy="445482"/>
            </a:xfrm>
            <a:custGeom>
              <a:avLst/>
              <a:gdLst/>
              <a:ahLst/>
              <a:cxnLst/>
              <a:rect l="l" t="t" r="r" b="b"/>
              <a:pathLst>
                <a:path w="1082040" h="490854">
                  <a:moveTo>
                    <a:pt x="1082039" y="0"/>
                  </a:moveTo>
                  <a:lnTo>
                    <a:pt x="0" y="0"/>
                  </a:lnTo>
                  <a:lnTo>
                    <a:pt x="0" y="490728"/>
                  </a:lnTo>
                  <a:lnTo>
                    <a:pt x="947927" y="490728"/>
                  </a:lnTo>
                  <a:lnTo>
                    <a:pt x="1082039" y="426720"/>
                  </a:lnTo>
                  <a:lnTo>
                    <a:pt x="108203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bject 62">
              <a:extLst>
                <a:ext uri="{FF2B5EF4-FFF2-40B4-BE49-F238E27FC236}">
                  <a16:creationId xmlns:a16="http://schemas.microsoft.com/office/drawing/2014/main" id="{E54FDB10-C0A4-4E42-B5F2-FCBC868EDA7E}"/>
                </a:ext>
              </a:extLst>
            </p:cNvPr>
            <p:cNvSpPr/>
            <p:nvPr/>
          </p:nvSpPr>
          <p:spPr>
            <a:xfrm>
              <a:off x="8543672" y="5375289"/>
              <a:ext cx="121714" cy="580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bject 63">
              <a:extLst>
                <a:ext uri="{FF2B5EF4-FFF2-40B4-BE49-F238E27FC236}">
                  <a16:creationId xmlns:a16="http://schemas.microsoft.com/office/drawing/2014/main" id="{E1FD2FAC-7149-4BFB-9204-96BD96F16806}"/>
                </a:ext>
              </a:extLst>
            </p:cNvPr>
            <p:cNvSpPr/>
            <p:nvPr/>
          </p:nvSpPr>
          <p:spPr>
            <a:xfrm>
              <a:off x="7683368" y="4988014"/>
              <a:ext cx="982019" cy="445482"/>
            </a:xfrm>
            <a:custGeom>
              <a:avLst/>
              <a:gdLst/>
              <a:ahLst/>
              <a:cxnLst/>
              <a:rect l="l" t="t" r="r" b="b"/>
              <a:pathLst>
                <a:path w="1082040" h="490854">
                  <a:moveTo>
                    <a:pt x="0" y="0"/>
                  </a:moveTo>
                  <a:lnTo>
                    <a:pt x="0" y="490728"/>
                  </a:lnTo>
                  <a:lnTo>
                    <a:pt x="947927" y="490728"/>
                  </a:lnTo>
                  <a:lnTo>
                    <a:pt x="1082039" y="426720"/>
                  </a:lnTo>
                  <a:lnTo>
                    <a:pt x="1082039" y="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bject 64">
              <a:extLst>
                <a:ext uri="{FF2B5EF4-FFF2-40B4-BE49-F238E27FC236}">
                  <a16:creationId xmlns:a16="http://schemas.microsoft.com/office/drawing/2014/main" id="{4D2E97AF-340E-4873-9F26-DC80F5CEAC22}"/>
                </a:ext>
              </a:extLst>
            </p:cNvPr>
            <p:cNvSpPr/>
            <p:nvPr/>
          </p:nvSpPr>
          <p:spPr>
            <a:xfrm>
              <a:off x="8543671" y="5375289"/>
              <a:ext cx="122176" cy="58207"/>
            </a:xfrm>
            <a:custGeom>
              <a:avLst/>
              <a:gdLst/>
              <a:ahLst/>
              <a:cxnLst/>
              <a:rect l="l" t="t" r="r" b="b"/>
              <a:pathLst>
                <a:path w="134620" h="64135">
                  <a:moveTo>
                    <a:pt x="0" y="64007"/>
                  </a:moveTo>
                  <a:lnTo>
                    <a:pt x="33527" y="3047"/>
                  </a:lnTo>
                  <a:lnTo>
                    <a:pt x="48815" y="8143"/>
                  </a:lnTo>
                  <a:lnTo>
                    <a:pt x="71247" y="9524"/>
                  </a:lnTo>
                  <a:lnTo>
                    <a:pt x="99964" y="6905"/>
                  </a:lnTo>
                  <a:lnTo>
                    <a:pt x="134111" y="0"/>
                  </a:lnTo>
                </a:path>
              </a:pathLst>
            </a:custGeom>
            <a:ln w="9143">
              <a:solidFill>
                <a:srgbClr val="ABAEB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object 65">
              <a:extLst>
                <a:ext uri="{FF2B5EF4-FFF2-40B4-BE49-F238E27FC236}">
                  <a16:creationId xmlns:a16="http://schemas.microsoft.com/office/drawing/2014/main" id="{CC870AF4-A489-4F43-84D4-1A135F27004D}"/>
                </a:ext>
              </a:extLst>
            </p:cNvPr>
            <p:cNvSpPr txBox="1"/>
            <p:nvPr/>
          </p:nvSpPr>
          <p:spPr>
            <a:xfrm>
              <a:off x="7763589" y="4995852"/>
              <a:ext cx="764177" cy="321240"/>
            </a:xfrm>
            <a:prstGeom prst="rect">
              <a:avLst/>
            </a:prstGeom>
          </p:spPr>
          <p:txBody>
            <a:bodyPr vert="horz" wrap="square" lIns="0" tIns="14984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核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心价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值</a:t>
              </a: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观</a:t>
              </a:r>
              <a:endParaRPr kumimoji="0" lang="en-US" altLang="zh-CN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53" b="0" i="0" u="none" strike="noStrike" kern="1200" cap="none" spc="27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宣</a:t>
              </a:r>
              <a:r>
                <a:rPr kumimoji="0" sz="953" b="0" i="0" u="none" strike="noStrike" kern="1200" cap="none" spc="45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导</a:t>
              </a:r>
              <a:r>
                <a:rPr kumimoji="0" sz="95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Mono CJK JP Regular"/>
                </a:rPr>
                <a:t>/</a:t>
              </a:r>
              <a:r>
                <a:rPr kumimoji="0" sz="953" b="0" i="0" u="none" strike="noStrike" kern="1200" cap="none" spc="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课</a:t>
              </a:r>
              <a:r>
                <a:rPr kumimoji="0" sz="953" b="0" i="0" u="none" strike="noStrike" kern="1200" cap="none" spc="27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Regular"/>
                </a:rPr>
                <a:t>程</a:t>
              </a:r>
              <a:endParaRPr kumimoji="0" sz="9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endParaRPr>
            </a:p>
          </p:txBody>
        </p:sp>
      </p:grpSp>
      <p:sp>
        <p:nvSpPr>
          <p:cNvPr id="97" name="object 66">
            <a:extLst>
              <a:ext uri="{FF2B5EF4-FFF2-40B4-BE49-F238E27FC236}">
                <a16:creationId xmlns:a16="http://schemas.microsoft.com/office/drawing/2014/main" id="{FC856B7D-2001-43FF-87E5-A0DA8D461226}"/>
              </a:ext>
            </a:extLst>
          </p:cNvPr>
          <p:cNvSpPr/>
          <p:nvPr/>
        </p:nvSpPr>
        <p:spPr>
          <a:xfrm>
            <a:off x="1734667" y="2969163"/>
            <a:ext cx="229945" cy="2440065"/>
          </a:xfrm>
          <a:custGeom>
            <a:avLst/>
            <a:gdLst/>
            <a:ahLst/>
            <a:cxnLst/>
            <a:rect l="l" t="t" r="r" b="b"/>
            <a:pathLst>
              <a:path w="253364" h="2688590">
                <a:moveTo>
                  <a:pt x="252984" y="0"/>
                </a:moveTo>
                <a:lnTo>
                  <a:pt x="0" y="0"/>
                </a:lnTo>
                <a:lnTo>
                  <a:pt x="0" y="2688335"/>
                </a:lnTo>
                <a:lnTo>
                  <a:pt x="176784" y="2688335"/>
                </a:lnTo>
              </a:path>
            </a:pathLst>
          </a:custGeom>
          <a:ln w="21336">
            <a:solidFill>
              <a:srgbClr val="253B6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object 67">
            <a:extLst>
              <a:ext uri="{FF2B5EF4-FFF2-40B4-BE49-F238E27FC236}">
                <a16:creationId xmlns:a16="http://schemas.microsoft.com/office/drawing/2014/main" id="{2ED9182F-ED96-4036-8C61-7A6B2A77DFD6}"/>
              </a:ext>
            </a:extLst>
          </p:cNvPr>
          <p:cNvSpPr/>
          <p:nvPr/>
        </p:nvSpPr>
        <p:spPr>
          <a:xfrm>
            <a:off x="1748499" y="4142053"/>
            <a:ext cx="216113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237744" y="0"/>
                </a:lnTo>
              </a:path>
            </a:pathLst>
          </a:custGeom>
          <a:ln w="21336">
            <a:solidFill>
              <a:srgbClr val="253B6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object 69">
            <a:extLst>
              <a:ext uri="{FF2B5EF4-FFF2-40B4-BE49-F238E27FC236}">
                <a16:creationId xmlns:a16="http://schemas.microsoft.com/office/drawing/2014/main" id="{28F71D6B-D464-405C-86B1-BFE601F1F1DC}"/>
              </a:ext>
            </a:extLst>
          </p:cNvPr>
          <p:cNvSpPr/>
          <p:nvPr/>
        </p:nvSpPr>
        <p:spPr>
          <a:xfrm>
            <a:off x="4719150" y="4645511"/>
            <a:ext cx="1693177" cy="19594"/>
          </a:xfrm>
          <a:custGeom>
            <a:avLst/>
            <a:gdLst/>
            <a:ahLst/>
            <a:cxnLst/>
            <a:rect l="l" t="t" r="r" b="b"/>
            <a:pathLst>
              <a:path w="1865629" h="21589">
                <a:moveTo>
                  <a:pt x="0" y="21335"/>
                </a:moveTo>
                <a:lnTo>
                  <a:pt x="1865376" y="21335"/>
                </a:lnTo>
                <a:lnTo>
                  <a:pt x="1865376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object 70">
            <a:extLst>
              <a:ext uri="{FF2B5EF4-FFF2-40B4-BE49-F238E27FC236}">
                <a16:creationId xmlns:a16="http://schemas.microsoft.com/office/drawing/2014/main" id="{51C9579D-4051-4886-8BCF-C93E812F9E12}"/>
              </a:ext>
            </a:extLst>
          </p:cNvPr>
          <p:cNvSpPr/>
          <p:nvPr/>
        </p:nvSpPr>
        <p:spPr>
          <a:xfrm>
            <a:off x="4699786" y="3967778"/>
            <a:ext cx="1696058" cy="677732"/>
          </a:xfrm>
          <a:custGeom>
            <a:avLst/>
            <a:gdLst/>
            <a:ahLst/>
            <a:cxnLst/>
            <a:rect l="l" t="t" r="r" b="b"/>
            <a:pathLst>
              <a:path w="1868804" h="746760">
                <a:moveTo>
                  <a:pt x="0" y="746759"/>
                </a:moveTo>
                <a:lnTo>
                  <a:pt x="1868424" y="746759"/>
                </a:lnTo>
                <a:lnTo>
                  <a:pt x="1868424" y="0"/>
                </a:lnTo>
                <a:lnTo>
                  <a:pt x="0" y="0"/>
                </a:lnTo>
                <a:lnTo>
                  <a:pt x="0" y="746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object 71">
            <a:extLst>
              <a:ext uri="{FF2B5EF4-FFF2-40B4-BE49-F238E27FC236}">
                <a16:creationId xmlns:a16="http://schemas.microsoft.com/office/drawing/2014/main" id="{97DD0C09-17E6-40B4-83EF-13530475F2A9}"/>
              </a:ext>
            </a:extLst>
          </p:cNvPr>
          <p:cNvSpPr/>
          <p:nvPr/>
        </p:nvSpPr>
        <p:spPr>
          <a:xfrm>
            <a:off x="4699786" y="3967778"/>
            <a:ext cx="1696058" cy="677732"/>
          </a:xfrm>
          <a:custGeom>
            <a:avLst/>
            <a:gdLst/>
            <a:ahLst/>
            <a:cxnLst/>
            <a:rect l="l" t="t" r="r" b="b"/>
            <a:pathLst>
              <a:path w="1868804" h="746760">
                <a:moveTo>
                  <a:pt x="0" y="746759"/>
                </a:moveTo>
                <a:lnTo>
                  <a:pt x="1868424" y="746759"/>
                </a:lnTo>
                <a:lnTo>
                  <a:pt x="1868424" y="0"/>
                </a:lnTo>
                <a:lnTo>
                  <a:pt x="0" y="0"/>
                </a:lnTo>
                <a:lnTo>
                  <a:pt x="0" y="74675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object 72">
            <a:extLst>
              <a:ext uri="{FF2B5EF4-FFF2-40B4-BE49-F238E27FC236}">
                <a16:creationId xmlns:a16="http://schemas.microsoft.com/office/drawing/2014/main" id="{0769FEF4-CD6C-4A20-834D-50938826E294}"/>
              </a:ext>
            </a:extLst>
          </p:cNvPr>
          <p:cNvSpPr txBox="1"/>
          <p:nvPr/>
        </p:nvSpPr>
        <p:spPr>
          <a:xfrm>
            <a:off x="4703933" y="4008812"/>
            <a:ext cx="1752768" cy="621347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95094" marR="209783" lvl="0" indent="0" algn="just" defTabSz="914400" rtl="0" eaLnBrk="1" fontAlgn="auto" latinLnBrk="0" hangingPunct="1">
              <a:lnSpc>
                <a:spcPct val="102899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275" algn="l"/>
              </a:tabLst>
              <a:defRPr/>
            </a:pP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履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行一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个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工作岗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位</a:t>
            </a:r>
            <a:r>
              <a:rPr kumimoji="0" sz="953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或</a:t>
            </a:r>
            <a:r>
              <a:rPr kumimoji="0" lang="zh-CN" altLang="en-US" sz="953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角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色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所必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须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具备的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产</a:t>
            </a:r>
            <a:r>
              <a:rPr kumimoji="0" sz="953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品</a:t>
            </a:r>
            <a:r>
              <a:rPr kumimoji="0" lang="zh-CN" altLang="en-US" sz="953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、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服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务、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步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骤流程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和</a:t>
            </a:r>
            <a:r>
              <a:rPr kumimoji="0" sz="953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技术</a:t>
            </a:r>
            <a:endParaRPr kumimoji="0" lang="en-US" altLang="zh-CN" sz="953" b="0" i="0" u="none" strike="noStrike" kern="1200" cap="none" spc="1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95094" marR="209783" lvl="0" indent="0" algn="just" defTabSz="914400" rtl="0" eaLnBrk="1" fontAlgn="auto" latinLnBrk="0" hangingPunct="1">
              <a:lnSpc>
                <a:spcPct val="102899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275" algn="l"/>
              </a:tabLst>
              <a:defRPr/>
            </a:pP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应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用的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知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识和能力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03" name="object 73">
            <a:extLst>
              <a:ext uri="{FF2B5EF4-FFF2-40B4-BE49-F238E27FC236}">
                <a16:creationId xmlns:a16="http://schemas.microsoft.com/office/drawing/2014/main" id="{11848948-4F9B-4B69-A9ED-58A5F21BE269}"/>
              </a:ext>
            </a:extLst>
          </p:cNvPr>
          <p:cNvSpPr txBox="1"/>
          <p:nvPr/>
        </p:nvSpPr>
        <p:spPr>
          <a:xfrm>
            <a:off x="4815967" y="2837108"/>
            <a:ext cx="1375058" cy="441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3" b="0" i="0" u="none" strike="noStrike" kern="1200" cap="none" spc="9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•</a:t>
            </a:r>
            <a:r>
              <a:rPr kumimoji="0" sz="953" b="0" i="0" u="none" strike="noStrike" kern="1200" cap="none" spc="254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 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反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映行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业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或组织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的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知识</a:t>
            </a:r>
            <a:endParaRPr kumimoji="0" sz="9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0" algn="l" defTabSz="914400" rtl="0" eaLnBrk="1" fontAlgn="auto" latinLnBrk="0" hangingPunct="1">
              <a:lnSpc>
                <a:spcPts val="1198"/>
              </a:lnSpc>
              <a:spcBef>
                <a:spcPts val="2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和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履行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不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同的职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能</a:t>
            </a:r>
            <a:r>
              <a:rPr kumimoji="0" sz="953" b="0" i="0" u="none" strike="noStrike" kern="1200" cap="none" spc="1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所必 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须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具备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的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通用技能</a:t>
            </a:r>
            <a:endParaRPr kumimoji="0" sz="95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04" name="object 74">
            <a:extLst>
              <a:ext uri="{FF2B5EF4-FFF2-40B4-BE49-F238E27FC236}">
                <a16:creationId xmlns:a16="http://schemas.microsoft.com/office/drawing/2014/main" id="{DEA090A5-602E-4891-A6F8-7022E7B07B71}"/>
              </a:ext>
            </a:extLst>
          </p:cNvPr>
          <p:cNvSpPr/>
          <p:nvPr/>
        </p:nvSpPr>
        <p:spPr>
          <a:xfrm>
            <a:off x="4719150" y="3444957"/>
            <a:ext cx="1693177" cy="19594"/>
          </a:xfrm>
          <a:custGeom>
            <a:avLst/>
            <a:gdLst/>
            <a:ahLst/>
            <a:cxnLst/>
            <a:rect l="l" t="t" r="r" b="b"/>
            <a:pathLst>
              <a:path w="1865629" h="21589">
                <a:moveTo>
                  <a:pt x="0" y="21336"/>
                </a:moveTo>
                <a:lnTo>
                  <a:pt x="1865376" y="21336"/>
                </a:lnTo>
                <a:lnTo>
                  <a:pt x="1865376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object 75">
            <a:extLst>
              <a:ext uri="{FF2B5EF4-FFF2-40B4-BE49-F238E27FC236}">
                <a16:creationId xmlns:a16="http://schemas.microsoft.com/office/drawing/2014/main" id="{F2754284-9C91-4959-A2DA-C5F5CDBC4991}"/>
              </a:ext>
            </a:extLst>
          </p:cNvPr>
          <p:cNvSpPr/>
          <p:nvPr/>
        </p:nvSpPr>
        <p:spPr>
          <a:xfrm>
            <a:off x="4699786" y="2756159"/>
            <a:ext cx="1696058" cy="689258"/>
          </a:xfrm>
          <a:custGeom>
            <a:avLst/>
            <a:gdLst/>
            <a:ahLst/>
            <a:cxnLst/>
            <a:rect l="l" t="t" r="r" b="b"/>
            <a:pathLst>
              <a:path w="1868804" h="759460">
                <a:moveTo>
                  <a:pt x="0" y="758951"/>
                </a:moveTo>
                <a:lnTo>
                  <a:pt x="1868424" y="758951"/>
                </a:lnTo>
                <a:lnTo>
                  <a:pt x="1868424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object 76">
            <a:extLst>
              <a:ext uri="{FF2B5EF4-FFF2-40B4-BE49-F238E27FC236}">
                <a16:creationId xmlns:a16="http://schemas.microsoft.com/office/drawing/2014/main" id="{9C0E0F41-F1AC-4AE8-A953-B3689EC9CBBE}"/>
              </a:ext>
            </a:extLst>
          </p:cNvPr>
          <p:cNvSpPr/>
          <p:nvPr/>
        </p:nvSpPr>
        <p:spPr>
          <a:xfrm>
            <a:off x="4699786" y="2756159"/>
            <a:ext cx="1696058" cy="689258"/>
          </a:xfrm>
          <a:custGeom>
            <a:avLst/>
            <a:gdLst/>
            <a:ahLst/>
            <a:cxnLst/>
            <a:rect l="l" t="t" r="r" b="b"/>
            <a:pathLst>
              <a:path w="1868804" h="759460">
                <a:moveTo>
                  <a:pt x="0" y="758951"/>
                </a:moveTo>
                <a:lnTo>
                  <a:pt x="1868424" y="758951"/>
                </a:lnTo>
                <a:lnTo>
                  <a:pt x="1868424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object 77">
            <a:extLst>
              <a:ext uri="{FF2B5EF4-FFF2-40B4-BE49-F238E27FC236}">
                <a16:creationId xmlns:a16="http://schemas.microsoft.com/office/drawing/2014/main" id="{4249CEBA-C623-46A3-A5B4-5DFD0B72F90C}"/>
              </a:ext>
            </a:extLst>
          </p:cNvPr>
          <p:cNvSpPr txBox="1"/>
          <p:nvPr/>
        </p:nvSpPr>
        <p:spPr>
          <a:xfrm>
            <a:off x="4776067" y="2880139"/>
            <a:ext cx="1510052" cy="460204"/>
          </a:xfrm>
          <a:prstGeom prst="rect">
            <a:avLst/>
          </a:prstGeom>
        </p:spPr>
        <p:txBody>
          <a:bodyPr vert="horz" wrap="square" lIns="0" tIns="9221" rIns="0" bIns="0" rtlCol="0">
            <a:spAutoFit/>
          </a:bodyPr>
          <a:lstStyle/>
          <a:p>
            <a:pPr marL="0" marR="4611" lvl="0" indent="0" algn="just" defTabSz="914400" rtl="0" eaLnBrk="1" fontAlgn="auto" latinLnBrk="0" hangingPunct="1">
              <a:lnSpc>
                <a:spcPct val="103800"/>
              </a:lnSpc>
              <a:spcBef>
                <a:spcPts val="73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反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映行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业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或组织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的</a:t>
            </a:r>
            <a:r>
              <a:rPr kumimoji="0" sz="953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知识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和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履行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不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同的职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能</a:t>
            </a:r>
            <a:r>
              <a:rPr kumimoji="0" sz="953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所必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须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具备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的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通用技能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08" name="object 79">
            <a:extLst>
              <a:ext uri="{FF2B5EF4-FFF2-40B4-BE49-F238E27FC236}">
                <a16:creationId xmlns:a16="http://schemas.microsoft.com/office/drawing/2014/main" id="{051A189B-5417-4F31-BFDA-6BC1BD557451}"/>
              </a:ext>
            </a:extLst>
          </p:cNvPr>
          <p:cNvSpPr/>
          <p:nvPr/>
        </p:nvSpPr>
        <p:spPr>
          <a:xfrm>
            <a:off x="4719150" y="5810103"/>
            <a:ext cx="1693177" cy="19594"/>
          </a:xfrm>
          <a:custGeom>
            <a:avLst/>
            <a:gdLst/>
            <a:ahLst/>
            <a:cxnLst/>
            <a:rect l="l" t="t" r="r" b="b"/>
            <a:pathLst>
              <a:path w="1865629" h="21589">
                <a:moveTo>
                  <a:pt x="0" y="21336"/>
                </a:moveTo>
                <a:lnTo>
                  <a:pt x="1865376" y="21336"/>
                </a:lnTo>
                <a:lnTo>
                  <a:pt x="1865376" y="0"/>
                </a:lnTo>
                <a:lnTo>
                  <a:pt x="0" y="0"/>
                </a:lnTo>
                <a:lnTo>
                  <a:pt x="0" y="213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object 80">
            <a:extLst>
              <a:ext uri="{FF2B5EF4-FFF2-40B4-BE49-F238E27FC236}">
                <a16:creationId xmlns:a16="http://schemas.microsoft.com/office/drawing/2014/main" id="{1C95C399-3BB5-406B-8E0C-1C2226880DD7}"/>
              </a:ext>
            </a:extLst>
          </p:cNvPr>
          <p:cNvSpPr/>
          <p:nvPr/>
        </p:nvSpPr>
        <p:spPr>
          <a:xfrm>
            <a:off x="4699786" y="5215359"/>
            <a:ext cx="1696058" cy="594744"/>
          </a:xfrm>
          <a:custGeom>
            <a:avLst/>
            <a:gdLst/>
            <a:ahLst/>
            <a:cxnLst/>
            <a:rect l="l" t="t" r="r" b="b"/>
            <a:pathLst>
              <a:path w="1868804" h="655320">
                <a:moveTo>
                  <a:pt x="0" y="655320"/>
                </a:moveTo>
                <a:lnTo>
                  <a:pt x="1868424" y="655320"/>
                </a:lnTo>
                <a:lnTo>
                  <a:pt x="1868424" y="0"/>
                </a:lnTo>
                <a:lnTo>
                  <a:pt x="0" y="0"/>
                </a:lnTo>
                <a:lnTo>
                  <a:pt x="0" y="6553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object 81">
            <a:extLst>
              <a:ext uri="{FF2B5EF4-FFF2-40B4-BE49-F238E27FC236}">
                <a16:creationId xmlns:a16="http://schemas.microsoft.com/office/drawing/2014/main" id="{E2DE312D-0B4A-462E-B26A-B4F26CF3F8D1}"/>
              </a:ext>
            </a:extLst>
          </p:cNvPr>
          <p:cNvSpPr/>
          <p:nvPr/>
        </p:nvSpPr>
        <p:spPr>
          <a:xfrm>
            <a:off x="4699786" y="5215359"/>
            <a:ext cx="1696058" cy="594744"/>
          </a:xfrm>
          <a:custGeom>
            <a:avLst/>
            <a:gdLst/>
            <a:ahLst/>
            <a:cxnLst/>
            <a:rect l="l" t="t" r="r" b="b"/>
            <a:pathLst>
              <a:path w="1868804" h="655320">
                <a:moveTo>
                  <a:pt x="0" y="655320"/>
                </a:moveTo>
                <a:lnTo>
                  <a:pt x="1868424" y="655320"/>
                </a:lnTo>
                <a:lnTo>
                  <a:pt x="1868424" y="0"/>
                </a:lnTo>
                <a:lnTo>
                  <a:pt x="0" y="0"/>
                </a:lnTo>
                <a:lnTo>
                  <a:pt x="0" y="6553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object 82">
            <a:extLst>
              <a:ext uri="{FF2B5EF4-FFF2-40B4-BE49-F238E27FC236}">
                <a16:creationId xmlns:a16="http://schemas.microsoft.com/office/drawing/2014/main" id="{BB1033D4-9D02-4EA9-8906-5778DB32F6D8}"/>
              </a:ext>
            </a:extLst>
          </p:cNvPr>
          <p:cNvSpPr txBox="1"/>
          <p:nvPr/>
        </p:nvSpPr>
        <p:spPr>
          <a:xfrm>
            <a:off x="4703933" y="5306184"/>
            <a:ext cx="1687414" cy="457456"/>
          </a:xfrm>
          <a:prstGeom prst="rect">
            <a:avLst/>
          </a:prstGeom>
        </p:spPr>
        <p:txBody>
          <a:bodyPr vert="horz" wrap="square" lIns="0" tIns="10373" rIns="0" bIns="0" rtlCol="0">
            <a:spAutoFit/>
          </a:bodyPr>
          <a:lstStyle/>
          <a:p>
            <a:pPr marL="95094" marR="85296" lvl="0" indent="0" algn="just" defTabSz="914400" rtl="0" eaLnBrk="1" fontAlgn="auto" latinLnBrk="0" hangingPunct="1">
              <a:lnSpc>
                <a:spcPct val="102899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275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所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有的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组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织角色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和</a:t>
            </a:r>
            <a:r>
              <a:rPr kumimoji="0" sz="953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工作岗 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位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都需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要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具备的</a:t>
            </a:r>
            <a:r>
              <a:rPr kumimoji="0" sz="953" b="0" i="0" u="none" strike="noStrike" kern="1200" cap="none" spc="4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根</a:t>
            </a:r>
            <a:r>
              <a:rPr kumimoji="0" sz="953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本素质</a:t>
            </a:r>
            <a:r>
              <a:rPr kumimoji="0" sz="953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 </a:t>
            </a:r>
            <a:r>
              <a:rPr kumimoji="0" sz="953" b="0" i="0" u="none" strike="noStrike" kern="1200" cap="none" spc="27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和品质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12" name="object 83">
            <a:extLst>
              <a:ext uri="{FF2B5EF4-FFF2-40B4-BE49-F238E27FC236}">
                <a16:creationId xmlns:a16="http://schemas.microsoft.com/office/drawing/2014/main" id="{8B6C3E6C-29D4-4436-9D56-243318A0AF13}"/>
              </a:ext>
            </a:extLst>
          </p:cNvPr>
          <p:cNvSpPr txBox="1"/>
          <p:nvPr/>
        </p:nvSpPr>
        <p:spPr>
          <a:xfrm>
            <a:off x="6937175" y="3994980"/>
            <a:ext cx="764177" cy="1058365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118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销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售与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市场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财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务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研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究开发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信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息管理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人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力资源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物流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13" name="object 84">
            <a:extLst>
              <a:ext uri="{FF2B5EF4-FFF2-40B4-BE49-F238E27FC236}">
                <a16:creationId xmlns:a16="http://schemas.microsoft.com/office/drawing/2014/main" id="{26912C8E-7A5B-4B4B-8507-A71670372503}"/>
              </a:ext>
            </a:extLst>
          </p:cNvPr>
          <p:cNvSpPr txBox="1"/>
          <p:nvPr/>
        </p:nvSpPr>
        <p:spPr>
          <a:xfrm>
            <a:off x="6934407" y="2667179"/>
            <a:ext cx="885776" cy="1058365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118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战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略思维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解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决问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题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能力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计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划和</a:t>
            </a: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组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织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变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革推动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人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才发展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卓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越沟通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14" name="object 85">
            <a:extLst>
              <a:ext uri="{FF2B5EF4-FFF2-40B4-BE49-F238E27FC236}">
                <a16:creationId xmlns:a16="http://schemas.microsoft.com/office/drawing/2014/main" id="{0A222D01-F455-4E9D-A046-2E9F3458F2D8}"/>
              </a:ext>
            </a:extLst>
          </p:cNvPr>
          <p:cNvSpPr txBox="1"/>
          <p:nvPr/>
        </p:nvSpPr>
        <p:spPr>
          <a:xfrm>
            <a:off x="6934408" y="5344912"/>
            <a:ext cx="633933" cy="530528"/>
          </a:xfrm>
          <a:prstGeom prst="rect">
            <a:avLst/>
          </a:prstGeom>
        </p:spPr>
        <p:txBody>
          <a:bodyPr vert="horz" wrap="square" lIns="0" tIns="14984" rIns="0" bIns="0" rtlCol="0">
            <a:spAutoFit/>
          </a:bodyPr>
          <a:lstStyle/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118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创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新进取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客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户导向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121605" marR="0" lvl="0" indent="-12160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22181" algn="l"/>
              </a:tabLst>
              <a:defRPr/>
            </a:pPr>
            <a:r>
              <a:rPr kumimoji="0" sz="953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正</a:t>
            </a:r>
            <a:r>
              <a:rPr kumimoji="0" sz="953" b="0" i="0" u="none" strike="noStrike" kern="1200" cap="none" spc="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直诚信</a:t>
            </a:r>
            <a:endParaRPr kumimoji="0" sz="9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15" name="object 86">
            <a:extLst>
              <a:ext uri="{FF2B5EF4-FFF2-40B4-BE49-F238E27FC236}">
                <a16:creationId xmlns:a16="http://schemas.microsoft.com/office/drawing/2014/main" id="{93E3D15E-CB72-4934-9708-F518CB0E605C}"/>
              </a:ext>
            </a:extLst>
          </p:cNvPr>
          <p:cNvSpPr/>
          <p:nvPr/>
        </p:nvSpPr>
        <p:spPr>
          <a:xfrm>
            <a:off x="8110583" y="2944265"/>
            <a:ext cx="293338" cy="357308"/>
          </a:xfrm>
          <a:custGeom>
            <a:avLst/>
            <a:gdLst/>
            <a:ahLst/>
            <a:cxnLst/>
            <a:rect l="l" t="t" r="r" b="b"/>
            <a:pathLst>
              <a:path w="323215" h="393700">
                <a:moveTo>
                  <a:pt x="158496" y="0"/>
                </a:moveTo>
                <a:lnTo>
                  <a:pt x="158496" y="100584"/>
                </a:lnTo>
                <a:lnTo>
                  <a:pt x="0" y="100584"/>
                </a:lnTo>
                <a:lnTo>
                  <a:pt x="0" y="295655"/>
                </a:lnTo>
                <a:lnTo>
                  <a:pt x="158496" y="295655"/>
                </a:lnTo>
                <a:lnTo>
                  <a:pt x="158496" y="393191"/>
                </a:lnTo>
                <a:lnTo>
                  <a:pt x="323088" y="198120"/>
                </a:lnTo>
                <a:lnTo>
                  <a:pt x="158496" y="0"/>
                </a:lnTo>
                <a:close/>
              </a:path>
            </a:pathLst>
          </a:custGeom>
          <a:solidFill>
            <a:srgbClr val="ABAEB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object 87">
            <a:extLst>
              <a:ext uri="{FF2B5EF4-FFF2-40B4-BE49-F238E27FC236}">
                <a16:creationId xmlns:a16="http://schemas.microsoft.com/office/drawing/2014/main" id="{C0DBDD4F-AC11-45F4-BD2C-40F24DD5FBF1}"/>
              </a:ext>
            </a:extLst>
          </p:cNvPr>
          <p:cNvSpPr/>
          <p:nvPr/>
        </p:nvSpPr>
        <p:spPr>
          <a:xfrm>
            <a:off x="8110583" y="4252702"/>
            <a:ext cx="293338" cy="357308"/>
          </a:xfrm>
          <a:custGeom>
            <a:avLst/>
            <a:gdLst/>
            <a:ahLst/>
            <a:cxnLst/>
            <a:rect l="l" t="t" r="r" b="b"/>
            <a:pathLst>
              <a:path w="323215" h="393700">
                <a:moveTo>
                  <a:pt x="158496" y="0"/>
                </a:moveTo>
                <a:lnTo>
                  <a:pt x="158496" y="97536"/>
                </a:lnTo>
                <a:lnTo>
                  <a:pt x="0" y="97536"/>
                </a:lnTo>
                <a:lnTo>
                  <a:pt x="0" y="295656"/>
                </a:lnTo>
                <a:lnTo>
                  <a:pt x="158496" y="295656"/>
                </a:lnTo>
                <a:lnTo>
                  <a:pt x="158496" y="393192"/>
                </a:lnTo>
                <a:lnTo>
                  <a:pt x="323088" y="195072"/>
                </a:lnTo>
                <a:lnTo>
                  <a:pt x="158496" y="0"/>
                </a:lnTo>
                <a:close/>
              </a:path>
            </a:pathLst>
          </a:custGeom>
          <a:solidFill>
            <a:srgbClr val="ABAEB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object 88">
            <a:extLst>
              <a:ext uri="{FF2B5EF4-FFF2-40B4-BE49-F238E27FC236}">
                <a16:creationId xmlns:a16="http://schemas.microsoft.com/office/drawing/2014/main" id="{1389A3F7-406A-499F-A820-26C6F66A4520}"/>
              </a:ext>
            </a:extLst>
          </p:cNvPr>
          <p:cNvSpPr/>
          <p:nvPr/>
        </p:nvSpPr>
        <p:spPr>
          <a:xfrm>
            <a:off x="8110583" y="5312178"/>
            <a:ext cx="293338" cy="359613"/>
          </a:xfrm>
          <a:custGeom>
            <a:avLst/>
            <a:gdLst/>
            <a:ahLst/>
            <a:cxnLst/>
            <a:rect l="l" t="t" r="r" b="b"/>
            <a:pathLst>
              <a:path w="323215" h="396239">
                <a:moveTo>
                  <a:pt x="158496" y="0"/>
                </a:moveTo>
                <a:lnTo>
                  <a:pt x="158496" y="100584"/>
                </a:lnTo>
                <a:lnTo>
                  <a:pt x="0" y="100584"/>
                </a:lnTo>
                <a:lnTo>
                  <a:pt x="0" y="295656"/>
                </a:lnTo>
                <a:lnTo>
                  <a:pt x="158496" y="295656"/>
                </a:lnTo>
                <a:lnTo>
                  <a:pt x="158496" y="396239"/>
                </a:lnTo>
                <a:lnTo>
                  <a:pt x="323088" y="198119"/>
                </a:lnTo>
                <a:lnTo>
                  <a:pt x="158496" y="0"/>
                </a:lnTo>
                <a:close/>
              </a:path>
            </a:pathLst>
          </a:custGeom>
          <a:solidFill>
            <a:srgbClr val="ABAEB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iṥľïḓè">
            <a:extLst>
              <a:ext uri="{FF2B5EF4-FFF2-40B4-BE49-F238E27FC236}">
                <a16:creationId xmlns:a16="http://schemas.microsoft.com/office/drawing/2014/main" id="{25E19CA6-A274-496C-82C6-F1D1C3CE0F0F}"/>
              </a:ext>
            </a:extLst>
          </p:cNvPr>
          <p:cNvSpPr/>
          <p:nvPr/>
        </p:nvSpPr>
        <p:spPr bwMode="auto">
          <a:xfrm>
            <a:off x="8574658" y="3912866"/>
            <a:ext cx="1587498" cy="12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销售与市场课程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人力资源管理课程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财务管理课程</a:t>
            </a:r>
          </a:p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物流管理课程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信息管理课程</a:t>
            </a:r>
          </a:p>
        </p:txBody>
      </p:sp>
      <p:sp>
        <p:nvSpPr>
          <p:cNvPr id="119" name="object 12">
            <a:extLst>
              <a:ext uri="{FF2B5EF4-FFF2-40B4-BE49-F238E27FC236}">
                <a16:creationId xmlns:a16="http://schemas.microsoft.com/office/drawing/2014/main" id="{3A359704-BDA6-42A4-A9C4-85D5C3A81E22}"/>
              </a:ext>
            </a:extLst>
          </p:cNvPr>
          <p:cNvSpPr txBox="1"/>
          <p:nvPr/>
        </p:nvSpPr>
        <p:spPr>
          <a:xfrm>
            <a:off x="2055843" y="1896502"/>
            <a:ext cx="7183408" cy="188088"/>
          </a:xfrm>
          <a:prstGeom prst="rect">
            <a:avLst/>
          </a:prstGeom>
        </p:spPr>
        <p:txBody>
          <a:bodyPr vert="horz" wrap="square" lIns="0" tIns="40917" rIns="0" bIns="0" rtlCol="0">
            <a:spAutoFit/>
          </a:bodyPr>
          <a:lstStyle/>
          <a:p>
            <a:pPr marL="0" marR="4611" lvl="0" indent="0" algn="l" defTabSz="914400" rtl="0" eaLnBrk="1" fontAlgn="auto" latinLnBrk="0" hangingPunct="1">
              <a:lnSpc>
                <a:spcPts val="935"/>
              </a:lnSpc>
              <a:spcBef>
                <a:spcPts val="3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根据组织不</a:t>
            </a:r>
            <a:r>
              <a:rPr kumimoji="0" lang="zh-CN" altLang="en-US" sz="18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同</a:t>
            </a: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角色的能</a:t>
            </a:r>
            <a:r>
              <a:rPr kumimoji="0" lang="zh-CN" altLang="en-US" sz="18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力</a:t>
            </a: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要求，</a:t>
            </a:r>
            <a:r>
              <a:rPr kumimoji="0" lang="zh-CN" altLang="en-US" sz="18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编</a:t>
            </a: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制和设</a:t>
            </a:r>
            <a:r>
              <a:rPr kumimoji="0" lang="zh-CN" altLang="en-US" sz="18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计</a:t>
            </a: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分层分类的</a:t>
            </a:r>
            <a:r>
              <a:rPr kumimoji="0" lang="zh-CN" altLang="en-US" sz="18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培</a:t>
            </a: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训项目和</a:t>
            </a:r>
            <a:r>
              <a:rPr kumimoji="0" lang="zh-CN" altLang="en-US" sz="1800" b="0" i="0" u="none" strike="noStrike" kern="1200" cap="none" spc="-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课</a:t>
            </a: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程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0095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EBE6F1-B6EB-4AD8-A71D-928A2A8628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1538" y="1764956"/>
          <a:ext cx="10601860" cy="4578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465">
                  <a:extLst>
                    <a:ext uri="{9D8B030D-6E8A-4147-A177-3AD203B41FA5}">
                      <a16:colId xmlns:a16="http://schemas.microsoft.com/office/drawing/2014/main" val="2327151429"/>
                    </a:ext>
                  </a:extLst>
                </a:gridCol>
                <a:gridCol w="2650465">
                  <a:extLst>
                    <a:ext uri="{9D8B030D-6E8A-4147-A177-3AD203B41FA5}">
                      <a16:colId xmlns:a16="http://schemas.microsoft.com/office/drawing/2014/main" val="2146397902"/>
                    </a:ext>
                  </a:extLst>
                </a:gridCol>
                <a:gridCol w="2650465">
                  <a:extLst>
                    <a:ext uri="{9D8B030D-6E8A-4147-A177-3AD203B41FA5}">
                      <a16:colId xmlns:a16="http://schemas.microsoft.com/office/drawing/2014/main" val="598717325"/>
                    </a:ext>
                  </a:extLst>
                </a:gridCol>
                <a:gridCol w="2650465">
                  <a:extLst>
                    <a:ext uri="{9D8B030D-6E8A-4147-A177-3AD203B41FA5}">
                      <a16:colId xmlns:a16="http://schemas.microsoft.com/office/drawing/2014/main" val="2434505213"/>
                    </a:ext>
                  </a:extLst>
                </a:gridCol>
              </a:tblGrid>
              <a:tr h="402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+mn-lt"/>
                        </a:rPr>
                        <a:t>管理能力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主任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经理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总监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56579950"/>
                  </a:ext>
                </a:extLst>
              </a:tr>
              <a:tr h="495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战略思维 </a:t>
                      </a:r>
                    </a:p>
                    <a:p>
                      <a:pPr algn="ctr"/>
                      <a:r>
                        <a:rPr lang="zh-CN" altLang="en-US" sz="1400" dirty="0"/>
                        <a:t>（商业敏锐、 长远眼光、大局意识）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企业内部价值链</a:t>
                      </a:r>
                    </a:p>
                    <a:p>
                      <a:pPr algn="ctr"/>
                      <a:r>
                        <a:rPr lang="zh-CN" altLang="en-US" sz="1400" dirty="0"/>
                        <a:t>战略地图与平衡计分卡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产业价值链分析</a:t>
                      </a:r>
                    </a:p>
                    <a:p>
                      <a:pPr algn="ctr"/>
                      <a:r>
                        <a:rPr lang="zh-CN" altLang="en-US" sz="1400" dirty="0"/>
                        <a:t>市场营销与竞争战略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价值创造与组织应变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22081821"/>
                  </a:ext>
                </a:extLst>
              </a:tr>
              <a:tr h="495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系统管理 </a:t>
                      </a:r>
                    </a:p>
                    <a:p>
                      <a:pPr algn="ctr"/>
                      <a:r>
                        <a:rPr lang="zh-CN" altLang="en-US" sz="1400" dirty="0"/>
                        <a:t>（目标分解、计划管理、流程优化）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目标分解</a:t>
                      </a:r>
                    </a:p>
                    <a:p>
                      <a:pPr algn="ctr"/>
                      <a:r>
                        <a:rPr lang="zh-CN" altLang="en-US" sz="1400" dirty="0"/>
                        <a:t>计划管理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项目管理（</a:t>
                      </a:r>
                      <a:r>
                        <a:rPr lang="en-US" altLang="zh-CN" sz="1400" dirty="0"/>
                        <a:t>PMP)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业务流程管理</a:t>
                      </a:r>
                    </a:p>
                    <a:p>
                      <a:pPr algn="ctr"/>
                      <a:r>
                        <a:rPr lang="zh-CN" altLang="en-US" sz="1400" dirty="0"/>
                        <a:t>业务流程再造（</a:t>
                      </a:r>
                      <a:r>
                        <a:rPr lang="en-US" altLang="zh-CN" sz="1400" dirty="0"/>
                        <a:t>BPR)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842884"/>
                  </a:ext>
                </a:extLst>
              </a:tr>
              <a:tr h="694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变革创新 </a:t>
                      </a:r>
                    </a:p>
                    <a:p>
                      <a:pPr algn="ctr"/>
                      <a:r>
                        <a:rPr lang="zh-CN" altLang="en-US" sz="1400" dirty="0"/>
                        <a:t>（自我提升、突破常规）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个人效能管理</a:t>
                      </a:r>
                    </a:p>
                    <a:p>
                      <a:pPr algn="ctr"/>
                      <a:r>
                        <a:rPr lang="zh-CN" altLang="en-US" sz="1400" dirty="0"/>
                        <a:t>（时间管理、</a:t>
                      </a:r>
                      <a:r>
                        <a:rPr lang="en-US" altLang="zh-CN" sz="1400" dirty="0"/>
                        <a:t>7</a:t>
                      </a:r>
                      <a:r>
                        <a:rPr lang="zh-CN" altLang="en-US" sz="1400" dirty="0"/>
                        <a:t>个习惯）</a:t>
                      </a:r>
                    </a:p>
                    <a:p>
                      <a:pPr algn="ctr"/>
                      <a:r>
                        <a:rPr lang="zh-CN" altLang="en-US" sz="1400" dirty="0"/>
                        <a:t>问题分析与解决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有效决策</a:t>
                      </a:r>
                    </a:p>
                    <a:p>
                      <a:pPr algn="ctr"/>
                      <a:r>
                        <a:rPr lang="zh-CN" altLang="en-US" sz="1400" dirty="0"/>
                        <a:t>执行力</a:t>
                      </a:r>
                    </a:p>
                    <a:p>
                      <a:pPr algn="ctr"/>
                      <a:r>
                        <a:rPr lang="zh-CN" altLang="en-US" sz="1400" dirty="0"/>
                        <a:t>创造性思维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学习型组织</a:t>
                      </a:r>
                    </a:p>
                    <a:p>
                      <a:pPr algn="ctr"/>
                      <a:r>
                        <a:rPr lang="zh-CN" altLang="en-US" sz="1400" dirty="0"/>
                        <a:t>变革管理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20129523"/>
                  </a:ext>
                </a:extLst>
              </a:tr>
              <a:tr h="495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资源整合 </a:t>
                      </a:r>
                    </a:p>
                    <a:p>
                      <a:pPr algn="ctr"/>
                      <a:r>
                        <a:rPr lang="zh-CN" altLang="en-US" sz="1400" dirty="0"/>
                        <a:t>（全价值链、效率优先、成本导向）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成本控制与分析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非财务经理的财务培训</a:t>
                      </a:r>
                    </a:p>
                    <a:p>
                      <a:pPr algn="ctr"/>
                      <a:r>
                        <a:rPr lang="zh-CN" altLang="en-US" sz="1400" dirty="0"/>
                        <a:t>全面预算管理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资本运营与风险管理</a:t>
                      </a:r>
                    </a:p>
                    <a:p>
                      <a:pPr algn="ctr"/>
                      <a:r>
                        <a:rPr lang="zh-CN" altLang="en-US" sz="1400" dirty="0"/>
                        <a:t>战略协同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07560344"/>
                  </a:ext>
                </a:extLst>
              </a:tr>
              <a:tr h="694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激励发展 </a:t>
                      </a:r>
                    </a:p>
                    <a:p>
                      <a:pPr algn="ctr"/>
                      <a:r>
                        <a:rPr lang="zh-CN" altLang="en-US" sz="1400" dirty="0"/>
                        <a:t>（绩效导向、 成长平台、系统培育、 价值认可）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绩效管理</a:t>
                      </a:r>
                    </a:p>
                    <a:p>
                      <a:pPr algn="ctr"/>
                      <a:r>
                        <a:rPr lang="zh-CN" altLang="en-US" sz="1400" dirty="0"/>
                        <a:t>辅导技巧</a:t>
                      </a:r>
                    </a:p>
                    <a:p>
                      <a:pPr algn="ctr"/>
                      <a:r>
                        <a:rPr lang="zh-CN" altLang="en-US" sz="1400" dirty="0"/>
                        <a:t>沟通技巧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非财务经理的财务培训</a:t>
                      </a:r>
                    </a:p>
                    <a:p>
                      <a:pPr algn="ctr"/>
                      <a:r>
                        <a:rPr lang="zh-CN" altLang="en-US" sz="1400" dirty="0"/>
                        <a:t>全面预算管理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战略性人力资源管理</a:t>
                      </a:r>
                    </a:p>
                    <a:p>
                      <a:pPr algn="ctr"/>
                      <a:r>
                        <a:rPr lang="zh-CN" altLang="en-US" sz="1400" dirty="0"/>
                        <a:t>高绩效组织文化管理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19155720"/>
                  </a:ext>
                </a:extLst>
              </a:tr>
              <a:tr h="495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合作共赢 </a:t>
                      </a:r>
                    </a:p>
                    <a:p>
                      <a:pPr algn="ctr"/>
                      <a:r>
                        <a:rPr lang="zh-CN" altLang="en-US" sz="1400" dirty="0"/>
                        <a:t>（共同目标、互惠互利）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团队建设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冲突管理</a:t>
                      </a:r>
                    </a:p>
                    <a:p>
                      <a:pPr algn="ctr"/>
                      <a:r>
                        <a:rPr lang="zh-CN" altLang="en-US" sz="1400" dirty="0"/>
                        <a:t>谈判技巧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战略合作管理</a:t>
                      </a:r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88815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7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>
            <a:extLst>
              <a:ext uri="{FF2B5EF4-FFF2-40B4-BE49-F238E27FC236}">
                <a16:creationId xmlns:a16="http://schemas.microsoft.com/office/drawing/2014/main" id="{A3FED530-AEEA-48AA-B976-65F2C6822892}"/>
              </a:ext>
            </a:extLst>
          </p:cNvPr>
          <p:cNvSpPr txBox="1"/>
          <p:nvPr/>
        </p:nvSpPr>
        <p:spPr>
          <a:xfrm>
            <a:off x="2918929" y="1673250"/>
            <a:ext cx="5034409" cy="750884"/>
          </a:xfrm>
          <a:prstGeom prst="rect">
            <a:avLst/>
          </a:prstGeom>
        </p:spPr>
        <p:txBody>
          <a:bodyPr vert="horz" wrap="square" lIns="0" tIns="12102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系统培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训</a:t>
            </a:r>
            <a:r>
              <a:rPr kumimoji="0" sz="16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 </a:t>
            </a:r>
            <a:r>
              <a:rPr kumimoji="0" sz="16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课程</a:t>
            </a:r>
            <a:r>
              <a:rPr kumimoji="0" sz="1600" b="0" i="0" u="none" strike="noStrike" kern="1200" cap="none" spc="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——</a:t>
            </a:r>
            <a:r>
              <a:rPr kumimoji="0" sz="16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竞争必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备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0" marR="4611" lvl="0" indent="0" algn="ctr" defTabSz="914400" rtl="0" eaLnBrk="1" fontAlgn="auto" latinLnBrk="0" hangingPunct="1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Structure </a:t>
            </a:r>
            <a:r>
              <a:rPr kumimoji="0" sz="1600" b="0" i="0" u="none" strike="noStrike" kern="1200" cap="none" spc="-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Training </a:t>
            </a:r>
            <a:r>
              <a:rPr kumimoji="0" sz="16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Program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- </a:t>
            </a:r>
            <a:r>
              <a:rPr kumimoji="0" sz="16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Competition </a:t>
            </a:r>
            <a:r>
              <a:rPr kumimoji="0" sz="16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be</a:t>
            </a:r>
            <a:r>
              <a:rPr kumimoji="0" sz="1600" b="0" i="0" u="none" strike="noStrike" kern="1200" cap="none" spc="-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 </a:t>
            </a:r>
            <a:r>
              <a:rPr kumimoji="0" sz="1600" b="0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required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07406B75-D17D-4057-B94C-770875DEDD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8488" y="2474408"/>
          <a:ext cx="8780462" cy="4064557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354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3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0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547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3048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序号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254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NO.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gridSpan="3"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00" spc="15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培</a:t>
                      </a:r>
                      <a:r>
                        <a:rPr sz="800" spc="-1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</a:t>
                      </a:r>
                      <a:r>
                        <a:rPr sz="800" spc="15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课程</a:t>
                      </a:r>
                      <a:r>
                        <a:rPr sz="8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Trainiing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Course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培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训对象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984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Target Audience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8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培训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要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点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Stress</a:t>
                      </a:r>
                      <a:r>
                        <a:rPr sz="8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Point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54197" marB="0" anchor="ctr">
                    <a:lnL w="2540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课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程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代码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Course</a:t>
                      </a:r>
                      <a:r>
                        <a:rPr sz="8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Code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54197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课程名称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Course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Name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4794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基层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Grass</a:t>
                      </a:r>
                      <a:r>
                        <a:rPr sz="8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Roots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4794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中层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Middel</a:t>
                      </a:r>
                      <a:r>
                        <a:rPr sz="800" spc="-4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Level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4794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高层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High</a:t>
                      </a:r>
                      <a:r>
                        <a:rPr sz="800" spc="-4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Level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4794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25400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4450" marR="21590" indent="1270" algn="ctr">
                        <a:lnSpc>
                          <a:spcPct val="103800"/>
                        </a:lnSpc>
                        <a:spcBef>
                          <a:spcPts val="715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人员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发展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People  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nt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2161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PD001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3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Management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Training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Program</a:t>
                      </a:r>
                      <a:r>
                        <a:rPr sz="8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新经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理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特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训营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461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161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PD002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845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Effective</a:t>
                      </a:r>
                      <a:r>
                        <a:rPr sz="8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Coaching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企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业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教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练法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023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16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PD003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431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Performance</a:t>
                      </a:r>
                      <a:r>
                        <a:rPr sz="8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Assessment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Skill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绩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效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评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估与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面谈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126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16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PD004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431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Situational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Leadership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情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景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领导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126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161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PD005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3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Influence</a:t>
                      </a: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Skill</a:t>
                      </a: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影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响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力</a:t>
                      </a: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023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marL="96520" marR="66040" indent="42545" algn="ctr">
                        <a:lnSpc>
                          <a:spcPct val="107500"/>
                        </a:lnSpc>
                        <a:spcBef>
                          <a:spcPts val="370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面向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客户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Customer  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</a:t>
                      </a:r>
                      <a:r>
                        <a:rPr sz="8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ti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on</a:t>
                      </a:r>
                    </a:p>
                  </a:txBody>
                  <a:tcPr marL="0" marR="0" marT="5665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CO001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845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Customer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satification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客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户满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意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与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客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户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服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务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技巧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461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CO002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845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Moment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Of</a:t>
                      </a: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Truth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关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键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时刻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023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120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CO003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431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Six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Sigma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六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西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格玛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126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39065" marR="111760" algn="ctr">
                        <a:lnSpc>
                          <a:spcPct val="1087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策略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重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点  </a:t>
                      </a: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eg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ic 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Focus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82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SF001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3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ＯＧＳＭ</a:t>
                      </a:r>
                      <a:r>
                        <a:rPr sz="800" spc="6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战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略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的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发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展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与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实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施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126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SF002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3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Competevitive</a:t>
                      </a: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advantage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竞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争优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势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461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SF003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845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High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Performance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Organization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高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绩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效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组织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SF004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431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Stratey</a:t>
                      </a:r>
                      <a:r>
                        <a:rPr sz="800" spc="-4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planning</a:t>
                      </a:r>
                      <a:r>
                        <a:rPr sz="800" spc="19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战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略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制定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126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marL="87630" marR="57150" indent="51435" algn="ctr">
                        <a:lnSpc>
                          <a:spcPct val="107500"/>
                        </a:lnSpc>
                        <a:spcBef>
                          <a:spcPts val="370"/>
                        </a:spcBef>
                      </a:pP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业务才智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Business  </a:t>
                      </a:r>
                      <a:r>
                        <a:rPr sz="8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</a:t>
                      </a:r>
                      <a:r>
                        <a:rPr sz="8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</a:t>
                      </a:r>
                      <a:r>
                        <a:rPr sz="8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l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nce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5665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40029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BI001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3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</a:t>
                      </a:r>
                      <a:r>
                        <a:rPr sz="8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training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for</a:t>
                      </a:r>
                      <a:r>
                        <a:rPr sz="800" spc="-2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Non-FA</a:t>
                      </a:r>
                      <a:r>
                        <a:rPr sz="800" spc="-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manager</a:t>
                      </a:r>
                      <a:r>
                        <a:rPr sz="800" spc="16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非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财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务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经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理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的财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务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培训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4002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BI002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845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Marketing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basics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市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场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营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销基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础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461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15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40029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BI003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0845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Efficient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Consumer</a:t>
                      </a: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Response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快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速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消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费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者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反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应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16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39065"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团队精神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84455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Team</a:t>
                      </a:r>
                      <a:r>
                        <a:rPr sz="800" spc="-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Spirit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7656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TS001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431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spc="-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Outward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Bound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Training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户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外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拓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展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训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练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31268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731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TS002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431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spc="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Team</a:t>
                      </a:r>
                      <a:r>
                        <a:rPr sz="800" spc="-5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effectiveness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团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队有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效性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174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18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5014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22479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TS003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1539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Valuing</a:t>
                      </a:r>
                      <a:r>
                        <a:rPr sz="800" spc="-4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difference</a:t>
                      </a:r>
                      <a:r>
                        <a:rPr sz="800" spc="-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&amp;</a:t>
                      </a:r>
                      <a:r>
                        <a:rPr sz="800" spc="-2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Collaboration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团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队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协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作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与</a:t>
                      </a:r>
                      <a:r>
                        <a:rPr sz="800" spc="-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共</a:t>
                      </a:r>
                      <a:r>
                        <a:rPr sz="800" spc="1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赢</a:t>
                      </a: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27793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3EA5CEC7-059F-4747-9EFB-A09098B10950}"/>
              </a:ext>
            </a:extLst>
          </p:cNvPr>
          <p:cNvGrpSpPr/>
          <p:nvPr/>
        </p:nvGrpSpPr>
        <p:grpSpPr>
          <a:xfrm>
            <a:off x="8271466" y="3223319"/>
            <a:ext cx="171854" cy="113532"/>
            <a:chOff x="7221403" y="3321616"/>
            <a:chExt cx="171854" cy="113532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97CE073D-5A74-4904-8CA0-91BC2633E5B8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71667BA3-C1AC-487D-ADA3-3C9010F4C623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F5FDFF-6C5C-4B48-8B9F-8CADDD1B71A9}"/>
              </a:ext>
            </a:extLst>
          </p:cNvPr>
          <p:cNvGrpSpPr/>
          <p:nvPr/>
        </p:nvGrpSpPr>
        <p:grpSpPr>
          <a:xfrm>
            <a:off x="9271591" y="3223319"/>
            <a:ext cx="171854" cy="113532"/>
            <a:chOff x="7221403" y="3321616"/>
            <a:chExt cx="171854" cy="113532"/>
          </a:xfrm>
        </p:grpSpPr>
        <p:sp>
          <p:nvSpPr>
            <p:cNvPr id="63" name="object 8">
              <a:extLst>
                <a:ext uri="{FF2B5EF4-FFF2-40B4-BE49-F238E27FC236}">
                  <a16:creationId xmlns:a16="http://schemas.microsoft.com/office/drawing/2014/main" id="{BA3B773E-9ED0-4E0C-AD76-3D3B1AFA7304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object 9">
              <a:extLst>
                <a:ext uri="{FF2B5EF4-FFF2-40B4-BE49-F238E27FC236}">
                  <a16:creationId xmlns:a16="http://schemas.microsoft.com/office/drawing/2014/main" id="{EE0C81D7-655D-45A1-891A-DA58171821A9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1288CDC-020C-4C36-AD16-66EF04DA221B}"/>
              </a:ext>
            </a:extLst>
          </p:cNvPr>
          <p:cNvGrpSpPr/>
          <p:nvPr/>
        </p:nvGrpSpPr>
        <p:grpSpPr>
          <a:xfrm>
            <a:off x="9271591" y="3404294"/>
            <a:ext cx="171854" cy="113532"/>
            <a:chOff x="7221403" y="3321616"/>
            <a:chExt cx="171854" cy="113532"/>
          </a:xfrm>
        </p:grpSpPr>
        <p:sp>
          <p:nvSpPr>
            <p:cNvPr id="66" name="object 8">
              <a:extLst>
                <a:ext uri="{FF2B5EF4-FFF2-40B4-BE49-F238E27FC236}">
                  <a16:creationId xmlns:a16="http://schemas.microsoft.com/office/drawing/2014/main" id="{7D4D368F-40E8-4C56-8E50-BE537143BDC7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object 9">
              <a:extLst>
                <a:ext uri="{FF2B5EF4-FFF2-40B4-BE49-F238E27FC236}">
                  <a16:creationId xmlns:a16="http://schemas.microsoft.com/office/drawing/2014/main" id="{C9A31389-B9D6-4CD4-AC56-C5B6A0CDB300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4FA9C1B-CAB0-4716-ABCE-E86A999C039A}"/>
              </a:ext>
            </a:extLst>
          </p:cNvPr>
          <p:cNvGrpSpPr/>
          <p:nvPr/>
        </p:nvGrpSpPr>
        <p:grpSpPr>
          <a:xfrm>
            <a:off x="9271591" y="3585269"/>
            <a:ext cx="171854" cy="113532"/>
            <a:chOff x="7221403" y="3321616"/>
            <a:chExt cx="171854" cy="113532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7C17EF67-EC11-4231-88FE-D7155D306D71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7E9124EF-E42D-4061-98E8-55C7F0DF01B1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913EA01-79CB-4ABC-94C2-0492EE0BCA05}"/>
              </a:ext>
            </a:extLst>
          </p:cNvPr>
          <p:cNvGrpSpPr/>
          <p:nvPr/>
        </p:nvGrpSpPr>
        <p:grpSpPr>
          <a:xfrm>
            <a:off x="9271591" y="3766244"/>
            <a:ext cx="171854" cy="113532"/>
            <a:chOff x="7221403" y="3321616"/>
            <a:chExt cx="171854" cy="113532"/>
          </a:xfrm>
        </p:grpSpPr>
        <p:sp>
          <p:nvSpPr>
            <p:cNvPr id="72" name="object 8">
              <a:extLst>
                <a:ext uri="{FF2B5EF4-FFF2-40B4-BE49-F238E27FC236}">
                  <a16:creationId xmlns:a16="http://schemas.microsoft.com/office/drawing/2014/main" id="{2DA61B9D-96F1-4C78-ABA9-3D5667EDD7C8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3" name="object 9">
              <a:extLst>
                <a:ext uri="{FF2B5EF4-FFF2-40B4-BE49-F238E27FC236}">
                  <a16:creationId xmlns:a16="http://schemas.microsoft.com/office/drawing/2014/main" id="{A4E84CD2-E0B7-4DAD-82EB-E2B82D9DD5D1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3B6D11D-5DEA-4C96-866A-99B3037A1C54}"/>
              </a:ext>
            </a:extLst>
          </p:cNvPr>
          <p:cNvGrpSpPr/>
          <p:nvPr/>
        </p:nvGrpSpPr>
        <p:grpSpPr>
          <a:xfrm>
            <a:off x="10151581" y="3766244"/>
            <a:ext cx="171854" cy="113532"/>
            <a:chOff x="7221403" y="3321616"/>
            <a:chExt cx="171854" cy="113532"/>
          </a:xfrm>
        </p:grpSpPr>
        <p:sp>
          <p:nvSpPr>
            <p:cNvPr id="75" name="object 8">
              <a:extLst>
                <a:ext uri="{FF2B5EF4-FFF2-40B4-BE49-F238E27FC236}">
                  <a16:creationId xmlns:a16="http://schemas.microsoft.com/office/drawing/2014/main" id="{C7ACBFD9-AB2A-4236-9F7D-817F91D0D7C8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6" name="object 9">
              <a:extLst>
                <a:ext uri="{FF2B5EF4-FFF2-40B4-BE49-F238E27FC236}">
                  <a16:creationId xmlns:a16="http://schemas.microsoft.com/office/drawing/2014/main" id="{99F3CEB7-2F6F-48F1-8B6E-18C72BDCE65A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3BFEA17-FE30-4149-8C30-705634BB7206}"/>
              </a:ext>
            </a:extLst>
          </p:cNvPr>
          <p:cNvGrpSpPr/>
          <p:nvPr/>
        </p:nvGrpSpPr>
        <p:grpSpPr>
          <a:xfrm>
            <a:off x="10151581" y="3975794"/>
            <a:ext cx="171854" cy="113532"/>
            <a:chOff x="7221403" y="3321616"/>
            <a:chExt cx="171854" cy="113532"/>
          </a:xfrm>
        </p:grpSpPr>
        <p:sp>
          <p:nvSpPr>
            <p:cNvPr id="79" name="object 8">
              <a:extLst>
                <a:ext uri="{FF2B5EF4-FFF2-40B4-BE49-F238E27FC236}">
                  <a16:creationId xmlns:a16="http://schemas.microsoft.com/office/drawing/2014/main" id="{5294E1CA-E86F-401B-8E44-2D5A1B76A9E2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0" name="object 9">
              <a:extLst>
                <a:ext uri="{FF2B5EF4-FFF2-40B4-BE49-F238E27FC236}">
                  <a16:creationId xmlns:a16="http://schemas.microsoft.com/office/drawing/2014/main" id="{B174DD87-624F-4174-811F-82DD2AAE4FE3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39EDC81-17D3-4EC1-A97C-7137534CB270}"/>
              </a:ext>
            </a:extLst>
          </p:cNvPr>
          <p:cNvGrpSpPr/>
          <p:nvPr/>
        </p:nvGrpSpPr>
        <p:grpSpPr>
          <a:xfrm>
            <a:off x="8304892" y="4140449"/>
            <a:ext cx="171854" cy="113532"/>
            <a:chOff x="7221403" y="3321616"/>
            <a:chExt cx="171854" cy="113532"/>
          </a:xfrm>
        </p:grpSpPr>
        <p:sp>
          <p:nvSpPr>
            <p:cNvPr id="85" name="object 8">
              <a:extLst>
                <a:ext uri="{FF2B5EF4-FFF2-40B4-BE49-F238E27FC236}">
                  <a16:creationId xmlns:a16="http://schemas.microsoft.com/office/drawing/2014/main" id="{A69DA97D-CC5B-4967-8548-8A1C9F990715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object 9">
              <a:extLst>
                <a:ext uri="{FF2B5EF4-FFF2-40B4-BE49-F238E27FC236}">
                  <a16:creationId xmlns:a16="http://schemas.microsoft.com/office/drawing/2014/main" id="{B30D06A6-08DF-4548-9DE5-41D78CA37AEF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EF2381A-7FED-49F2-80FD-F104C6E102C3}"/>
              </a:ext>
            </a:extLst>
          </p:cNvPr>
          <p:cNvGrpSpPr/>
          <p:nvPr/>
        </p:nvGrpSpPr>
        <p:grpSpPr>
          <a:xfrm>
            <a:off x="8304892" y="4366254"/>
            <a:ext cx="171854" cy="113532"/>
            <a:chOff x="7221403" y="3321616"/>
            <a:chExt cx="171854" cy="113532"/>
          </a:xfrm>
        </p:grpSpPr>
        <p:sp>
          <p:nvSpPr>
            <p:cNvPr id="88" name="object 8">
              <a:extLst>
                <a:ext uri="{FF2B5EF4-FFF2-40B4-BE49-F238E27FC236}">
                  <a16:creationId xmlns:a16="http://schemas.microsoft.com/office/drawing/2014/main" id="{35967373-2DB6-4EF7-A5F6-EE399EEE001B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object 9">
              <a:extLst>
                <a:ext uri="{FF2B5EF4-FFF2-40B4-BE49-F238E27FC236}">
                  <a16:creationId xmlns:a16="http://schemas.microsoft.com/office/drawing/2014/main" id="{85ECFAD2-5ED5-4576-94A1-6387D760D93E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A9D3404-9044-46AC-8FEA-3F383C2CB303}"/>
              </a:ext>
            </a:extLst>
          </p:cNvPr>
          <p:cNvGrpSpPr/>
          <p:nvPr/>
        </p:nvGrpSpPr>
        <p:grpSpPr>
          <a:xfrm>
            <a:off x="8304892" y="4728813"/>
            <a:ext cx="171854" cy="113532"/>
            <a:chOff x="7221403" y="3321616"/>
            <a:chExt cx="171854" cy="113532"/>
          </a:xfrm>
        </p:grpSpPr>
        <p:sp>
          <p:nvSpPr>
            <p:cNvPr id="91" name="object 8">
              <a:extLst>
                <a:ext uri="{FF2B5EF4-FFF2-40B4-BE49-F238E27FC236}">
                  <a16:creationId xmlns:a16="http://schemas.microsoft.com/office/drawing/2014/main" id="{2E034988-2DE9-44CB-B057-808ED6DFE5C9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object 9">
              <a:extLst>
                <a:ext uri="{FF2B5EF4-FFF2-40B4-BE49-F238E27FC236}">
                  <a16:creationId xmlns:a16="http://schemas.microsoft.com/office/drawing/2014/main" id="{9D19FC5B-4D04-4651-9D0B-CD2A38775A05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7ABDB90-88AB-4C98-8DE2-A6F8C9761E76}"/>
              </a:ext>
            </a:extLst>
          </p:cNvPr>
          <p:cNvGrpSpPr/>
          <p:nvPr/>
        </p:nvGrpSpPr>
        <p:grpSpPr>
          <a:xfrm>
            <a:off x="9288304" y="4548763"/>
            <a:ext cx="171854" cy="113532"/>
            <a:chOff x="7221403" y="3321616"/>
            <a:chExt cx="171854" cy="113532"/>
          </a:xfrm>
        </p:grpSpPr>
        <p:sp>
          <p:nvSpPr>
            <p:cNvPr id="94" name="object 8">
              <a:extLst>
                <a:ext uri="{FF2B5EF4-FFF2-40B4-BE49-F238E27FC236}">
                  <a16:creationId xmlns:a16="http://schemas.microsoft.com/office/drawing/2014/main" id="{BFBC6101-1492-4A1B-80D3-85D064387ED3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object 9">
              <a:extLst>
                <a:ext uri="{FF2B5EF4-FFF2-40B4-BE49-F238E27FC236}">
                  <a16:creationId xmlns:a16="http://schemas.microsoft.com/office/drawing/2014/main" id="{95664986-4296-4560-AFC8-4439F4624C26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EFA2932-F699-40D2-A832-C220C0BAE4EC}"/>
              </a:ext>
            </a:extLst>
          </p:cNvPr>
          <p:cNvGrpSpPr/>
          <p:nvPr/>
        </p:nvGrpSpPr>
        <p:grpSpPr>
          <a:xfrm>
            <a:off x="10200804" y="4548763"/>
            <a:ext cx="171854" cy="113532"/>
            <a:chOff x="7221403" y="3321616"/>
            <a:chExt cx="171854" cy="113532"/>
          </a:xfrm>
        </p:grpSpPr>
        <p:sp>
          <p:nvSpPr>
            <p:cNvPr id="97" name="object 8">
              <a:extLst>
                <a:ext uri="{FF2B5EF4-FFF2-40B4-BE49-F238E27FC236}">
                  <a16:creationId xmlns:a16="http://schemas.microsoft.com/office/drawing/2014/main" id="{026E6895-C50C-4911-B62C-C6ED941660BA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object 9">
              <a:extLst>
                <a:ext uri="{FF2B5EF4-FFF2-40B4-BE49-F238E27FC236}">
                  <a16:creationId xmlns:a16="http://schemas.microsoft.com/office/drawing/2014/main" id="{A545C455-2C41-4781-BCB3-71C393F21A3B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7FDF9F2-3361-4163-8259-A35BB2142A42}"/>
              </a:ext>
            </a:extLst>
          </p:cNvPr>
          <p:cNvGrpSpPr/>
          <p:nvPr/>
        </p:nvGrpSpPr>
        <p:grpSpPr>
          <a:xfrm>
            <a:off x="9288304" y="4901999"/>
            <a:ext cx="171854" cy="113532"/>
            <a:chOff x="7221403" y="3321616"/>
            <a:chExt cx="171854" cy="113532"/>
          </a:xfrm>
        </p:grpSpPr>
        <p:sp>
          <p:nvSpPr>
            <p:cNvPr id="100" name="object 8">
              <a:extLst>
                <a:ext uri="{FF2B5EF4-FFF2-40B4-BE49-F238E27FC236}">
                  <a16:creationId xmlns:a16="http://schemas.microsoft.com/office/drawing/2014/main" id="{AAF7B15B-FE07-49C4-BA5D-761ACA19A843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object 9">
              <a:extLst>
                <a:ext uri="{FF2B5EF4-FFF2-40B4-BE49-F238E27FC236}">
                  <a16:creationId xmlns:a16="http://schemas.microsoft.com/office/drawing/2014/main" id="{24DA587F-FC02-4D39-A614-7ABE8330FA71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97C206AC-12D2-42F8-93C2-4539769A8742}"/>
              </a:ext>
            </a:extLst>
          </p:cNvPr>
          <p:cNvGrpSpPr/>
          <p:nvPr/>
        </p:nvGrpSpPr>
        <p:grpSpPr>
          <a:xfrm>
            <a:off x="10200804" y="5064585"/>
            <a:ext cx="171854" cy="113532"/>
            <a:chOff x="7221403" y="3321616"/>
            <a:chExt cx="171854" cy="113532"/>
          </a:xfrm>
        </p:grpSpPr>
        <p:sp>
          <p:nvSpPr>
            <p:cNvPr id="103" name="object 8">
              <a:extLst>
                <a:ext uri="{FF2B5EF4-FFF2-40B4-BE49-F238E27FC236}">
                  <a16:creationId xmlns:a16="http://schemas.microsoft.com/office/drawing/2014/main" id="{D1874295-EE5D-4E44-ADF5-AA15E09FF76C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object 9">
              <a:extLst>
                <a:ext uri="{FF2B5EF4-FFF2-40B4-BE49-F238E27FC236}">
                  <a16:creationId xmlns:a16="http://schemas.microsoft.com/office/drawing/2014/main" id="{9B2A433E-B2D1-4BCC-B513-0F34D27744B2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37D8AA5-B420-4B3A-9F8A-4B36D78DE0C7}"/>
              </a:ext>
            </a:extLst>
          </p:cNvPr>
          <p:cNvGrpSpPr/>
          <p:nvPr/>
        </p:nvGrpSpPr>
        <p:grpSpPr>
          <a:xfrm>
            <a:off x="10200804" y="5274516"/>
            <a:ext cx="171854" cy="113532"/>
            <a:chOff x="7221403" y="3321616"/>
            <a:chExt cx="171854" cy="113532"/>
          </a:xfrm>
        </p:grpSpPr>
        <p:sp>
          <p:nvSpPr>
            <p:cNvPr id="106" name="object 8">
              <a:extLst>
                <a:ext uri="{FF2B5EF4-FFF2-40B4-BE49-F238E27FC236}">
                  <a16:creationId xmlns:a16="http://schemas.microsoft.com/office/drawing/2014/main" id="{5C7868B3-7028-4DCE-9949-89EDE3EDDC83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object 9">
              <a:extLst>
                <a:ext uri="{FF2B5EF4-FFF2-40B4-BE49-F238E27FC236}">
                  <a16:creationId xmlns:a16="http://schemas.microsoft.com/office/drawing/2014/main" id="{EE46337A-2F4F-4D84-8685-DAF9AB48C160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451F093-8D5F-4A32-8FEE-CCB1550C8255}"/>
              </a:ext>
            </a:extLst>
          </p:cNvPr>
          <p:cNvGrpSpPr/>
          <p:nvPr/>
        </p:nvGrpSpPr>
        <p:grpSpPr>
          <a:xfrm>
            <a:off x="8259322" y="5666230"/>
            <a:ext cx="171854" cy="113532"/>
            <a:chOff x="7221403" y="3321616"/>
            <a:chExt cx="171854" cy="113532"/>
          </a:xfrm>
        </p:grpSpPr>
        <p:sp>
          <p:nvSpPr>
            <p:cNvPr id="109" name="object 8">
              <a:extLst>
                <a:ext uri="{FF2B5EF4-FFF2-40B4-BE49-F238E27FC236}">
                  <a16:creationId xmlns:a16="http://schemas.microsoft.com/office/drawing/2014/main" id="{ED200CFC-DDA0-46D6-8618-76AC594E1713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object 9">
              <a:extLst>
                <a:ext uri="{FF2B5EF4-FFF2-40B4-BE49-F238E27FC236}">
                  <a16:creationId xmlns:a16="http://schemas.microsoft.com/office/drawing/2014/main" id="{DD648F49-AD74-4990-A41C-EF3CB3B5A374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EE4DA10-610C-4187-9C74-D623C345A825}"/>
              </a:ext>
            </a:extLst>
          </p:cNvPr>
          <p:cNvGrpSpPr/>
          <p:nvPr/>
        </p:nvGrpSpPr>
        <p:grpSpPr>
          <a:xfrm>
            <a:off x="9239248" y="5487637"/>
            <a:ext cx="171854" cy="113532"/>
            <a:chOff x="7221403" y="3321616"/>
            <a:chExt cx="171854" cy="113532"/>
          </a:xfrm>
        </p:grpSpPr>
        <p:sp>
          <p:nvSpPr>
            <p:cNvPr id="112" name="object 8">
              <a:extLst>
                <a:ext uri="{FF2B5EF4-FFF2-40B4-BE49-F238E27FC236}">
                  <a16:creationId xmlns:a16="http://schemas.microsoft.com/office/drawing/2014/main" id="{D0CA0D21-526C-424A-8CA6-EF1CF16D0E07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object 9">
              <a:extLst>
                <a:ext uri="{FF2B5EF4-FFF2-40B4-BE49-F238E27FC236}">
                  <a16:creationId xmlns:a16="http://schemas.microsoft.com/office/drawing/2014/main" id="{18E5BEC1-2883-4985-887B-318650372CF8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D5EE27A-F9BE-4C2D-BE58-BB0A01A5367C}"/>
              </a:ext>
            </a:extLst>
          </p:cNvPr>
          <p:cNvGrpSpPr/>
          <p:nvPr/>
        </p:nvGrpSpPr>
        <p:grpSpPr>
          <a:xfrm>
            <a:off x="8259322" y="6028180"/>
            <a:ext cx="171854" cy="113532"/>
            <a:chOff x="7221403" y="3321616"/>
            <a:chExt cx="171854" cy="113532"/>
          </a:xfrm>
        </p:grpSpPr>
        <p:sp>
          <p:nvSpPr>
            <p:cNvPr id="115" name="object 8">
              <a:extLst>
                <a:ext uri="{FF2B5EF4-FFF2-40B4-BE49-F238E27FC236}">
                  <a16:creationId xmlns:a16="http://schemas.microsoft.com/office/drawing/2014/main" id="{AA5266D7-0A27-4F4A-AD21-B359267E51B2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object 9">
              <a:extLst>
                <a:ext uri="{FF2B5EF4-FFF2-40B4-BE49-F238E27FC236}">
                  <a16:creationId xmlns:a16="http://schemas.microsoft.com/office/drawing/2014/main" id="{2B059955-5467-41A7-A3E8-3C64009F441D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C36A073-24B3-49D9-BDC4-8884BBF5039E}"/>
              </a:ext>
            </a:extLst>
          </p:cNvPr>
          <p:cNvGrpSpPr/>
          <p:nvPr/>
        </p:nvGrpSpPr>
        <p:grpSpPr>
          <a:xfrm>
            <a:off x="8259322" y="6206128"/>
            <a:ext cx="171854" cy="113532"/>
            <a:chOff x="7221403" y="3321616"/>
            <a:chExt cx="171854" cy="113532"/>
          </a:xfrm>
        </p:grpSpPr>
        <p:sp>
          <p:nvSpPr>
            <p:cNvPr id="118" name="object 8">
              <a:extLst>
                <a:ext uri="{FF2B5EF4-FFF2-40B4-BE49-F238E27FC236}">
                  <a16:creationId xmlns:a16="http://schemas.microsoft.com/office/drawing/2014/main" id="{D78F84BE-13CC-4E3E-BE13-A43F65B1C9AB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object 9">
              <a:extLst>
                <a:ext uri="{FF2B5EF4-FFF2-40B4-BE49-F238E27FC236}">
                  <a16:creationId xmlns:a16="http://schemas.microsoft.com/office/drawing/2014/main" id="{ED5698A3-1003-4BAD-8C83-046FDB188E9F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83A5459-45A2-4946-A448-0BD10C0EB175}"/>
              </a:ext>
            </a:extLst>
          </p:cNvPr>
          <p:cNvGrpSpPr/>
          <p:nvPr/>
        </p:nvGrpSpPr>
        <p:grpSpPr>
          <a:xfrm>
            <a:off x="9205028" y="6028180"/>
            <a:ext cx="171854" cy="113532"/>
            <a:chOff x="7221403" y="3321616"/>
            <a:chExt cx="171854" cy="113532"/>
          </a:xfrm>
        </p:grpSpPr>
        <p:sp>
          <p:nvSpPr>
            <p:cNvPr id="121" name="object 8">
              <a:extLst>
                <a:ext uri="{FF2B5EF4-FFF2-40B4-BE49-F238E27FC236}">
                  <a16:creationId xmlns:a16="http://schemas.microsoft.com/office/drawing/2014/main" id="{20544E79-07FE-48E8-B533-8A4F0AEFA625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object 9">
              <a:extLst>
                <a:ext uri="{FF2B5EF4-FFF2-40B4-BE49-F238E27FC236}">
                  <a16:creationId xmlns:a16="http://schemas.microsoft.com/office/drawing/2014/main" id="{2AFBD9C8-C7D2-43A6-BA01-5CAAFB5DD64E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ECCA9D44-D118-49E1-BC75-D7E398DC4CC7}"/>
              </a:ext>
            </a:extLst>
          </p:cNvPr>
          <p:cNvGrpSpPr/>
          <p:nvPr/>
        </p:nvGrpSpPr>
        <p:grpSpPr>
          <a:xfrm>
            <a:off x="10150734" y="6028180"/>
            <a:ext cx="171854" cy="113532"/>
            <a:chOff x="7221403" y="3321616"/>
            <a:chExt cx="171854" cy="113532"/>
          </a:xfrm>
        </p:grpSpPr>
        <p:sp>
          <p:nvSpPr>
            <p:cNvPr id="124" name="object 8">
              <a:extLst>
                <a:ext uri="{FF2B5EF4-FFF2-40B4-BE49-F238E27FC236}">
                  <a16:creationId xmlns:a16="http://schemas.microsoft.com/office/drawing/2014/main" id="{36542D78-B7B3-458F-9B0E-7ED95ED13AA0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object 9">
              <a:extLst>
                <a:ext uri="{FF2B5EF4-FFF2-40B4-BE49-F238E27FC236}">
                  <a16:creationId xmlns:a16="http://schemas.microsoft.com/office/drawing/2014/main" id="{55123426-3A67-4E9F-92B9-5561058F08B4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12B03203-DE28-4F25-B9A9-F592BE78272A}"/>
              </a:ext>
            </a:extLst>
          </p:cNvPr>
          <p:cNvGrpSpPr/>
          <p:nvPr/>
        </p:nvGrpSpPr>
        <p:grpSpPr>
          <a:xfrm>
            <a:off x="9205028" y="6389996"/>
            <a:ext cx="171854" cy="113532"/>
            <a:chOff x="7221403" y="3321616"/>
            <a:chExt cx="171854" cy="113532"/>
          </a:xfrm>
        </p:grpSpPr>
        <p:sp>
          <p:nvSpPr>
            <p:cNvPr id="134" name="object 8">
              <a:extLst>
                <a:ext uri="{FF2B5EF4-FFF2-40B4-BE49-F238E27FC236}">
                  <a16:creationId xmlns:a16="http://schemas.microsoft.com/office/drawing/2014/main" id="{1C0D82F6-9E1F-431E-9D53-ADBB74584A8F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object 9">
              <a:extLst>
                <a:ext uri="{FF2B5EF4-FFF2-40B4-BE49-F238E27FC236}">
                  <a16:creationId xmlns:a16="http://schemas.microsoft.com/office/drawing/2014/main" id="{6732147C-AD61-4EBF-8AE7-760F31F7DDF5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430FEAF-3147-417E-B70B-ECEC1B952D7D}"/>
              </a:ext>
            </a:extLst>
          </p:cNvPr>
          <p:cNvGrpSpPr/>
          <p:nvPr/>
        </p:nvGrpSpPr>
        <p:grpSpPr>
          <a:xfrm>
            <a:off x="10150734" y="6389996"/>
            <a:ext cx="171854" cy="113532"/>
            <a:chOff x="7221403" y="3321616"/>
            <a:chExt cx="171854" cy="113532"/>
          </a:xfrm>
        </p:grpSpPr>
        <p:sp>
          <p:nvSpPr>
            <p:cNvPr id="137" name="object 8">
              <a:extLst>
                <a:ext uri="{FF2B5EF4-FFF2-40B4-BE49-F238E27FC236}">
                  <a16:creationId xmlns:a16="http://schemas.microsoft.com/office/drawing/2014/main" id="{1CDD9134-AF43-4779-AA50-C8D5A59C0779}"/>
                </a:ext>
              </a:extLst>
            </p:cNvPr>
            <p:cNvSpPr/>
            <p:nvPr/>
          </p:nvSpPr>
          <p:spPr>
            <a:xfrm>
              <a:off x="7221403" y="3354810"/>
              <a:ext cx="33426" cy="72038"/>
            </a:xfrm>
            <a:custGeom>
              <a:avLst/>
              <a:gdLst/>
              <a:ahLst/>
              <a:cxnLst/>
              <a:rect l="l" t="t" r="r" b="b"/>
              <a:pathLst>
                <a:path w="36829" h="79375">
                  <a:moveTo>
                    <a:pt x="0" y="0"/>
                  </a:moveTo>
                  <a:lnTo>
                    <a:pt x="36575" y="79248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object 9">
              <a:extLst>
                <a:ext uri="{FF2B5EF4-FFF2-40B4-BE49-F238E27FC236}">
                  <a16:creationId xmlns:a16="http://schemas.microsoft.com/office/drawing/2014/main" id="{F9AAE6A8-B801-41C8-A4CB-F91E3C3651C2}"/>
                </a:ext>
              </a:extLst>
            </p:cNvPr>
            <p:cNvSpPr/>
            <p:nvPr/>
          </p:nvSpPr>
          <p:spPr>
            <a:xfrm>
              <a:off x="7260131" y="3321616"/>
              <a:ext cx="133126" cy="113532"/>
            </a:xfrm>
            <a:custGeom>
              <a:avLst/>
              <a:gdLst/>
              <a:ahLst/>
              <a:cxnLst/>
              <a:rect l="l" t="t" r="r" b="b"/>
              <a:pathLst>
                <a:path w="146684" h="125094">
                  <a:moveTo>
                    <a:pt x="0" y="124967"/>
                  </a:moveTo>
                  <a:lnTo>
                    <a:pt x="146303" y="0"/>
                  </a:lnTo>
                </a:path>
              </a:pathLst>
            </a:custGeom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9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72103D4-5A70-4692-A686-00E73D5BFC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1537" y="1761688"/>
          <a:ext cx="10190080" cy="45850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73760">
                  <a:extLst>
                    <a:ext uri="{9D8B030D-6E8A-4147-A177-3AD203B41FA5}">
                      <a16:colId xmlns:a16="http://schemas.microsoft.com/office/drawing/2014/main" val="2280932592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494414975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1826746119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1657103676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3083060771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3286903116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3395178399"/>
                    </a:ext>
                  </a:extLst>
                </a:gridCol>
                <a:gridCol w="1273760">
                  <a:extLst>
                    <a:ext uri="{9D8B030D-6E8A-4147-A177-3AD203B41FA5}">
                      <a16:colId xmlns:a16="http://schemas.microsoft.com/office/drawing/2014/main" val="1473550719"/>
                    </a:ext>
                  </a:extLst>
                </a:gridCol>
              </a:tblGrid>
              <a:tr h="296458"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中层管理人员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基础管理人员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010630"/>
                  </a:ext>
                </a:extLst>
              </a:tr>
              <a:tr h="426327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管理业务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MB-101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中层管理人员的角色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MB-201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MB-202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MB-203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MB-204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MB-205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MB-206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MB-207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财务报表运作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企业经营模拟企业再造工程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谈判技巧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问题解决技巧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国际化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企业管理成功分享经验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41200059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MB-102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信息处理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6H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23752859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MB-103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授能技巧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60163454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MB-104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高效率的工作习惯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16797016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MB-105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项目管理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6H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43027906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MB-106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业务管理案例研讨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83889074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MB-107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创新思考能力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00061515"/>
                  </a:ext>
                </a:extLst>
              </a:tr>
              <a:tr h="296458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管理团队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MH-101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050" dirty="0" err="1"/>
                        <a:t>Ment</a:t>
                      </a:r>
                      <a:r>
                        <a:rPr lang="en-US" altLang="zh-CN" sz="1050" dirty="0"/>
                        <a:t> or</a:t>
                      </a:r>
                      <a:r>
                        <a:rPr lang="zh-CN" altLang="en-US" sz="1050" dirty="0"/>
                        <a:t>技巧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有效的激励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人际冲突管理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管理心理学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4H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6H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MH-201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MH-202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MH-203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MH-204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团队学习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人际敏感度企业伦理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跨部门沟通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800728261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MH-102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6H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3570056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MH-103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73982247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MH-104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2H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64832058"/>
                  </a:ext>
                </a:extLst>
              </a:tr>
              <a:tr h="29645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管理自我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3A62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MS-101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系统思考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与成功有约</a:t>
                      </a:r>
                      <a:r>
                        <a:rPr lang="en-US" altLang="zh-CN" sz="1050" dirty="0"/>
                        <a:t> </a:t>
                      </a:r>
                      <a:r>
                        <a:rPr lang="zh-CN" altLang="en-US" sz="1050" dirty="0"/>
                        <a:t>生涯突破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</a:p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MS-201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MS-202</a:t>
                      </a:r>
                      <a:endParaRPr lang="zh-CN" altLang="en-US" sz="1050" dirty="0"/>
                    </a:p>
                    <a:p>
                      <a:pPr algn="ctr"/>
                      <a:r>
                        <a:rPr lang="en-US" altLang="zh-CN" sz="1050" dirty="0"/>
                        <a:t>MS-203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50" dirty="0"/>
                        <a:t>压力管理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自我超越</a:t>
                      </a:r>
                      <a:endParaRPr lang="en-US" altLang="zh-CN" sz="1050" dirty="0"/>
                    </a:p>
                    <a:p>
                      <a:pPr algn="ctr"/>
                      <a:r>
                        <a:rPr lang="zh-CN" altLang="en-US" sz="1050" dirty="0"/>
                        <a:t>习惯领域与自我成长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81638967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MS-102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86670446"/>
                  </a:ext>
                </a:extLst>
              </a:tr>
              <a:tr h="2964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MS-103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/>
                        <a:t>3H</a:t>
                      </a:r>
                      <a:endParaRPr lang="zh-CN" altLang="en-US" sz="105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91727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3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133">
            <a:extLst>
              <a:ext uri="{FF2B5EF4-FFF2-40B4-BE49-F238E27FC236}">
                <a16:creationId xmlns:a16="http://schemas.microsoft.com/office/drawing/2014/main" id="{0296CC4A-0152-41FC-92D5-5E3393D971CC}"/>
              </a:ext>
            </a:extLst>
          </p:cNvPr>
          <p:cNvSpPr/>
          <p:nvPr/>
        </p:nvSpPr>
        <p:spPr>
          <a:xfrm>
            <a:off x="4955504" y="4828485"/>
            <a:ext cx="677520" cy="71318"/>
          </a:xfrm>
          <a:custGeom>
            <a:avLst/>
            <a:gdLst/>
            <a:ahLst/>
            <a:cxnLst/>
            <a:rect l="l" t="t" r="r" b="b"/>
            <a:pathLst>
              <a:path w="579120" h="60960">
                <a:moveTo>
                  <a:pt x="521207" y="0"/>
                </a:moveTo>
                <a:lnTo>
                  <a:pt x="521207" y="60959"/>
                </a:lnTo>
                <a:lnTo>
                  <a:pt x="567537" y="36575"/>
                </a:lnTo>
                <a:lnTo>
                  <a:pt x="530351" y="36575"/>
                </a:lnTo>
                <a:lnTo>
                  <a:pt x="530351" y="21335"/>
                </a:lnTo>
                <a:lnTo>
                  <a:pt x="561746" y="21335"/>
                </a:lnTo>
                <a:lnTo>
                  <a:pt x="521207" y="0"/>
                </a:lnTo>
                <a:close/>
              </a:path>
              <a:path w="579120" h="60960">
                <a:moveTo>
                  <a:pt x="521207" y="21335"/>
                </a:moveTo>
                <a:lnTo>
                  <a:pt x="0" y="21335"/>
                </a:lnTo>
                <a:lnTo>
                  <a:pt x="0" y="36575"/>
                </a:lnTo>
                <a:lnTo>
                  <a:pt x="521207" y="36575"/>
                </a:lnTo>
                <a:lnTo>
                  <a:pt x="521207" y="21335"/>
                </a:lnTo>
                <a:close/>
              </a:path>
              <a:path w="579120" h="60960">
                <a:moveTo>
                  <a:pt x="561746" y="21335"/>
                </a:moveTo>
                <a:lnTo>
                  <a:pt x="530351" y="21335"/>
                </a:lnTo>
                <a:lnTo>
                  <a:pt x="530351" y="36575"/>
                </a:lnTo>
                <a:lnTo>
                  <a:pt x="567537" y="36575"/>
                </a:lnTo>
                <a:lnTo>
                  <a:pt x="579119" y="30479"/>
                </a:lnTo>
                <a:lnTo>
                  <a:pt x="561746" y="21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3" name="object 67">
            <a:extLst>
              <a:ext uri="{FF2B5EF4-FFF2-40B4-BE49-F238E27FC236}">
                <a16:creationId xmlns:a16="http://schemas.microsoft.com/office/drawing/2014/main" id="{80604BC3-A7D9-4B72-B356-3D14AFADC064}"/>
              </a:ext>
            </a:extLst>
          </p:cNvPr>
          <p:cNvSpPr/>
          <p:nvPr/>
        </p:nvSpPr>
        <p:spPr>
          <a:xfrm>
            <a:off x="4877148" y="2614067"/>
            <a:ext cx="770382" cy="71318"/>
          </a:xfrm>
          <a:custGeom>
            <a:avLst/>
            <a:gdLst/>
            <a:ahLst/>
            <a:cxnLst/>
            <a:rect l="l" t="t" r="r" b="b"/>
            <a:pathLst>
              <a:path w="658495" h="60960">
                <a:moveTo>
                  <a:pt x="600455" y="0"/>
                </a:moveTo>
                <a:lnTo>
                  <a:pt x="600455" y="60959"/>
                </a:lnTo>
                <a:lnTo>
                  <a:pt x="646785" y="36575"/>
                </a:lnTo>
                <a:lnTo>
                  <a:pt x="609600" y="36575"/>
                </a:lnTo>
                <a:lnTo>
                  <a:pt x="609600" y="24383"/>
                </a:lnTo>
                <a:lnTo>
                  <a:pt x="646785" y="24383"/>
                </a:lnTo>
                <a:lnTo>
                  <a:pt x="600455" y="0"/>
                </a:lnTo>
                <a:close/>
              </a:path>
              <a:path w="658495" h="60960">
                <a:moveTo>
                  <a:pt x="323088" y="24383"/>
                </a:moveTo>
                <a:lnTo>
                  <a:pt x="0" y="24383"/>
                </a:lnTo>
                <a:lnTo>
                  <a:pt x="0" y="39624"/>
                </a:lnTo>
                <a:lnTo>
                  <a:pt x="335279" y="39624"/>
                </a:lnTo>
                <a:lnTo>
                  <a:pt x="335279" y="36575"/>
                </a:lnTo>
                <a:lnTo>
                  <a:pt x="329184" y="36575"/>
                </a:lnTo>
                <a:lnTo>
                  <a:pt x="335279" y="30479"/>
                </a:lnTo>
                <a:lnTo>
                  <a:pt x="323088" y="30479"/>
                </a:lnTo>
                <a:lnTo>
                  <a:pt x="323088" y="24383"/>
                </a:lnTo>
                <a:close/>
              </a:path>
              <a:path w="658495" h="60960">
                <a:moveTo>
                  <a:pt x="335279" y="30479"/>
                </a:moveTo>
                <a:lnTo>
                  <a:pt x="329184" y="36575"/>
                </a:lnTo>
                <a:lnTo>
                  <a:pt x="335279" y="36575"/>
                </a:lnTo>
                <a:lnTo>
                  <a:pt x="335279" y="30479"/>
                </a:lnTo>
                <a:close/>
              </a:path>
              <a:path w="658495" h="60960">
                <a:moveTo>
                  <a:pt x="600455" y="24383"/>
                </a:moveTo>
                <a:lnTo>
                  <a:pt x="329184" y="24383"/>
                </a:lnTo>
                <a:lnTo>
                  <a:pt x="323088" y="30479"/>
                </a:lnTo>
                <a:lnTo>
                  <a:pt x="335279" y="30479"/>
                </a:lnTo>
                <a:lnTo>
                  <a:pt x="335279" y="36575"/>
                </a:lnTo>
                <a:lnTo>
                  <a:pt x="600455" y="36575"/>
                </a:lnTo>
                <a:lnTo>
                  <a:pt x="600455" y="24383"/>
                </a:lnTo>
                <a:close/>
              </a:path>
              <a:path w="658495" h="60960">
                <a:moveTo>
                  <a:pt x="646785" y="24383"/>
                </a:moveTo>
                <a:lnTo>
                  <a:pt x="609600" y="24383"/>
                </a:lnTo>
                <a:lnTo>
                  <a:pt x="609600" y="36575"/>
                </a:lnTo>
                <a:lnTo>
                  <a:pt x="646785" y="36575"/>
                </a:lnTo>
                <a:lnTo>
                  <a:pt x="658367" y="30479"/>
                </a:lnTo>
                <a:lnTo>
                  <a:pt x="646785" y="24383"/>
                </a:lnTo>
                <a:close/>
              </a:path>
              <a:path w="658495" h="60960">
                <a:moveTo>
                  <a:pt x="329184" y="24383"/>
                </a:moveTo>
                <a:lnTo>
                  <a:pt x="323088" y="24383"/>
                </a:lnTo>
                <a:lnTo>
                  <a:pt x="323088" y="30479"/>
                </a:lnTo>
                <a:lnTo>
                  <a:pt x="329184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8" name="object 132">
            <a:extLst>
              <a:ext uri="{FF2B5EF4-FFF2-40B4-BE49-F238E27FC236}">
                <a16:creationId xmlns:a16="http://schemas.microsoft.com/office/drawing/2014/main" id="{DB8F05B6-EF65-4C7A-88E4-464624FA0CB8}"/>
              </a:ext>
            </a:extLst>
          </p:cNvPr>
          <p:cNvSpPr/>
          <p:nvPr/>
        </p:nvSpPr>
        <p:spPr>
          <a:xfrm>
            <a:off x="4952533" y="3805076"/>
            <a:ext cx="770382" cy="68345"/>
          </a:xfrm>
          <a:custGeom>
            <a:avLst/>
            <a:gdLst/>
            <a:ahLst/>
            <a:cxnLst/>
            <a:rect l="l" t="t" r="r" b="b"/>
            <a:pathLst>
              <a:path w="658495" h="58420">
                <a:moveTo>
                  <a:pt x="600455" y="0"/>
                </a:moveTo>
                <a:lnTo>
                  <a:pt x="600455" y="57912"/>
                </a:lnTo>
                <a:lnTo>
                  <a:pt x="645498" y="36575"/>
                </a:lnTo>
                <a:lnTo>
                  <a:pt x="609600" y="36575"/>
                </a:lnTo>
                <a:lnTo>
                  <a:pt x="609600" y="21336"/>
                </a:lnTo>
                <a:lnTo>
                  <a:pt x="640994" y="21336"/>
                </a:lnTo>
                <a:lnTo>
                  <a:pt x="600455" y="0"/>
                </a:lnTo>
                <a:close/>
              </a:path>
              <a:path w="658495" h="58420">
                <a:moveTo>
                  <a:pt x="323088" y="24384"/>
                </a:moveTo>
                <a:lnTo>
                  <a:pt x="0" y="24384"/>
                </a:lnTo>
                <a:lnTo>
                  <a:pt x="0" y="36575"/>
                </a:lnTo>
                <a:lnTo>
                  <a:pt x="329184" y="36575"/>
                </a:lnTo>
                <a:lnTo>
                  <a:pt x="335279" y="30480"/>
                </a:lnTo>
                <a:lnTo>
                  <a:pt x="323088" y="30480"/>
                </a:lnTo>
                <a:lnTo>
                  <a:pt x="323088" y="24384"/>
                </a:lnTo>
                <a:close/>
              </a:path>
              <a:path w="658495" h="58420">
                <a:moveTo>
                  <a:pt x="335279" y="30480"/>
                </a:moveTo>
                <a:lnTo>
                  <a:pt x="329184" y="36575"/>
                </a:lnTo>
                <a:lnTo>
                  <a:pt x="335279" y="36575"/>
                </a:lnTo>
                <a:lnTo>
                  <a:pt x="335279" y="30480"/>
                </a:lnTo>
                <a:close/>
              </a:path>
              <a:path w="658495" h="58420">
                <a:moveTo>
                  <a:pt x="600455" y="24384"/>
                </a:moveTo>
                <a:lnTo>
                  <a:pt x="329184" y="24384"/>
                </a:lnTo>
                <a:lnTo>
                  <a:pt x="323088" y="30480"/>
                </a:lnTo>
                <a:lnTo>
                  <a:pt x="335279" y="30480"/>
                </a:lnTo>
                <a:lnTo>
                  <a:pt x="335279" y="36575"/>
                </a:lnTo>
                <a:lnTo>
                  <a:pt x="600455" y="36575"/>
                </a:lnTo>
                <a:lnTo>
                  <a:pt x="600455" y="24384"/>
                </a:lnTo>
                <a:close/>
              </a:path>
              <a:path w="658495" h="58420">
                <a:moveTo>
                  <a:pt x="640994" y="21336"/>
                </a:moveTo>
                <a:lnTo>
                  <a:pt x="609600" y="21336"/>
                </a:lnTo>
                <a:lnTo>
                  <a:pt x="609600" y="36575"/>
                </a:lnTo>
                <a:lnTo>
                  <a:pt x="645498" y="36575"/>
                </a:lnTo>
                <a:lnTo>
                  <a:pt x="658367" y="30480"/>
                </a:lnTo>
                <a:lnTo>
                  <a:pt x="640994" y="21336"/>
                </a:lnTo>
                <a:close/>
              </a:path>
              <a:path w="658495" h="58420">
                <a:moveTo>
                  <a:pt x="600455" y="21336"/>
                </a:moveTo>
                <a:lnTo>
                  <a:pt x="323088" y="21336"/>
                </a:lnTo>
                <a:lnTo>
                  <a:pt x="323088" y="30480"/>
                </a:lnTo>
                <a:lnTo>
                  <a:pt x="329184" y="24384"/>
                </a:lnTo>
                <a:lnTo>
                  <a:pt x="600455" y="24384"/>
                </a:lnTo>
                <a:lnTo>
                  <a:pt x="600455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0" name="object 134">
            <a:extLst>
              <a:ext uri="{FF2B5EF4-FFF2-40B4-BE49-F238E27FC236}">
                <a16:creationId xmlns:a16="http://schemas.microsoft.com/office/drawing/2014/main" id="{5C158DD1-5841-472F-B93F-22BF5FB093DC}"/>
              </a:ext>
            </a:extLst>
          </p:cNvPr>
          <p:cNvSpPr/>
          <p:nvPr/>
        </p:nvSpPr>
        <p:spPr>
          <a:xfrm>
            <a:off x="3033931" y="2617633"/>
            <a:ext cx="606201" cy="1230233"/>
          </a:xfrm>
          <a:custGeom>
            <a:avLst/>
            <a:gdLst/>
            <a:ahLst/>
            <a:cxnLst/>
            <a:rect l="l" t="t" r="r" b="b"/>
            <a:pathLst>
              <a:path w="518160" h="1051560">
                <a:moveTo>
                  <a:pt x="252984" y="1036320"/>
                </a:moveTo>
                <a:lnTo>
                  <a:pt x="0" y="1036320"/>
                </a:lnTo>
                <a:lnTo>
                  <a:pt x="0" y="1051560"/>
                </a:lnTo>
                <a:lnTo>
                  <a:pt x="268224" y="1051560"/>
                </a:lnTo>
                <a:lnTo>
                  <a:pt x="268224" y="1045464"/>
                </a:lnTo>
                <a:lnTo>
                  <a:pt x="252984" y="1045464"/>
                </a:lnTo>
                <a:lnTo>
                  <a:pt x="252984" y="1036320"/>
                </a:lnTo>
                <a:close/>
              </a:path>
              <a:path w="518160" h="1051560">
                <a:moveTo>
                  <a:pt x="460248" y="21336"/>
                </a:moveTo>
                <a:lnTo>
                  <a:pt x="252984" y="21336"/>
                </a:lnTo>
                <a:lnTo>
                  <a:pt x="252984" y="1045464"/>
                </a:lnTo>
                <a:lnTo>
                  <a:pt x="259079" y="1036320"/>
                </a:lnTo>
                <a:lnTo>
                  <a:pt x="268224" y="1036320"/>
                </a:lnTo>
                <a:lnTo>
                  <a:pt x="268224" y="36576"/>
                </a:lnTo>
                <a:lnTo>
                  <a:pt x="259079" y="36576"/>
                </a:lnTo>
                <a:lnTo>
                  <a:pt x="268224" y="27432"/>
                </a:lnTo>
                <a:lnTo>
                  <a:pt x="460248" y="27432"/>
                </a:lnTo>
                <a:lnTo>
                  <a:pt x="460248" y="21336"/>
                </a:lnTo>
                <a:close/>
              </a:path>
              <a:path w="518160" h="1051560">
                <a:moveTo>
                  <a:pt x="268224" y="1036320"/>
                </a:moveTo>
                <a:lnTo>
                  <a:pt x="259079" y="1036320"/>
                </a:lnTo>
                <a:lnTo>
                  <a:pt x="252984" y="1045464"/>
                </a:lnTo>
                <a:lnTo>
                  <a:pt x="268224" y="1045464"/>
                </a:lnTo>
                <a:lnTo>
                  <a:pt x="268224" y="1036320"/>
                </a:lnTo>
                <a:close/>
              </a:path>
              <a:path w="518160" h="1051560">
                <a:moveTo>
                  <a:pt x="460248" y="0"/>
                </a:moveTo>
                <a:lnTo>
                  <a:pt x="460248" y="57912"/>
                </a:lnTo>
                <a:lnTo>
                  <a:pt x="500786" y="36576"/>
                </a:lnTo>
                <a:lnTo>
                  <a:pt x="469391" y="36576"/>
                </a:lnTo>
                <a:lnTo>
                  <a:pt x="469391" y="21336"/>
                </a:lnTo>
                <a:lnTo>
                  <a:pt x="505290" y="21336"/>
                </a:lnTo>
                <a:lnTo>
                  <a:pt x="460248" y="0"/>
                </a:lnTo>
                <a:close/>
              </a:path>
              <a:path w="518160" h="1051560">
                <a:moveTo>
                  <a:pt x="268224" y="27432"/>
                </a:moveTo>
                <a:lnTo>
                  <a:pt x="259079" y="36576"/>
                </a:lnTo>
                <a:lnTo>
                  <a:pt x="268224" y="36576"/>
                </a:lnTo>
                <a:lnTo>
                  <a:pt x="268224" y="27432"/>
                </a:lnTo>
                <a:close/>
              </a:path>
              <a:path w="518160" h="1051560">
                <a:moveTo>
                  <a:pt x="460248" y="27432"/>
                </a:moveTo>
                <a:lnTo>
                  <a:pt x="268224" y="27432"/>
                </a:lnTo>
                <a:lnTo>
                  <a:pt x="268224" y="36576"/>
                </a:lnTo>
                <a:lnTo>
                  <a:pt x="460248" y="36576"/>
                </a:lnTo>
                <a:lnTo>
                  <a:pt x="460248" y="27432"/>
                </a:lnTo>
                <a:close/>
              </a:path>
              <a:path w="518160" h="1051560">
                <a:moveTo>
                  <a:pt x="505290" y="21336"/>
                </a:moveTo>
                <a:lnTo>
                  <a:pt x="469391" y="21336"/>
                </a:lnTo>
                <a:lnTo>
                  <a:pt x="469391" y="36576"/>
                </a:lnTo>
                <a:lnTo>
                  <a:pt x="500786" y="36576"/>
                </a:lnTo>
                <a:lnTo>
                  <a:pt x="518160" y="27432"/>
                </a:lnTo>
                <a:lnTo>
                  <a:pt x="505290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2" name="object 136">
            <a:extLst>
              <a:ext uri="{FF2B5EF4-FFF2-40B4-BE49-F238E27FC236}">
                <a16:creationId xmlns:a16="http://schemas.microsoft.com/office/drawing/2014/main" id="{70E5B0F9-6914-47B8-9464-339FC4AC6DAD}"/>
              </a:ext>
            </a:extLst>
          </p:cNvPr>
          <p:cNvSpPr/>
          <p:nvPr/>
        </p:nvSpPr>
        <p:spPr>
          <a:xfrm>
            <a:off x="3033931" y="3830036"/>
            <a:ext cx="606201" cy="1069768"/>
          </a:xfrm>
          <a:custGeom>
            <a:avLst/>
            <a:gdLst/>
            <a:ahLst/>
            <a:cxnLst/>
            <a:rect l="l" t="t" r="r" b="b"/>
            <a:pathLst>
              <a:path w="518160" h="914400">
                <a:moveTo>
                  <a:pt x="460248" y="853440"/>
                </a:moveTo>
                <a:lnTo>
                  <a:pt x="460248" y="914400"/>
                </a:lnTo>
                <a:lnTo>
                  <a:pt x="506577" y="890016"/>
                </a:lnTo>
                <a:lnTo>
                  <a:pt x="469391" y="890016"/>
                </a:lnTo>
                <a:lnTo>
                  <a:pt x="469391" y="874776"/>
                </a:lnTo>
                <a:lnTo>
                  <a:pt x="500786" y="874776"/>
                </a:lnTo>
                <a:lnTo>
                  <a:pt x="460248" y="853440"/>
                </a:lnTo>
                <a:close/>
              </a:path>
              <a:path w="518160" h="914400">
                <a:moveTo>
                  <a:pt x="252984" y="9144"/>
                </a:moveTo>
                <a:lnTo>
                  <a:pt x="252984" y="890016"/>
                </a:lnTo>
                <a:lnTo>
                  <a:pt x="460248" y="890016"/>
                </a:lnTo>
                <a:lnTo>
                  <a:pt x="460248" y="883919"/>
                </a:lnTo>
                <a:lnTo>
                  <a:pt x="268224" y="883919"/>
                </a:lnTo>
                <a:lnTo>
                  <a:pt x="259079" y="874776"/>
                </a:lnTo>
                <a:lnTo>
                  <a:pt x="268224" y="874776"/>
                </a:lnTo>
                <a:lnTo>
                  <a:pt x="268224" y="15239"/>
                </a:lnTo>
                <a:lnTo>
                  <a:pt x="259079" y="15239"/>
                </a:lnTo>
                <a:lnTo>
                  <a:pt x="252984" y="9144"/>
                </a:lnTo>
                <a:close/>
              </a:path>
              <a:path w="518160" h="914400">
                <a:moveTo>
                  <a:pt x="500786" y="874776"/>
                </a:moveTo>
                <a:lnTo>
                  <a:pt x="469391" y="874776"/>
                </a:lnTo>
                <a:lnTo>
                  <a:pt x="469391" y="890016"/>
                </a:lnTo>
                <a:lnTo>
                  <a:pt x="506577" y="890016"/>
                </a:lnTo>
                <a:lnTo>
                  <a:pt x="518160" y="883919"/>
                </a:lnTo>
                <a:lnTo>
                  <a:pt x="500786" y="874776"/>
                </a:lnTo>
                <a:close/>
              </a:path>
              <a:path w="518160" h="914400">
                <a:moveTo>
                  <a:pt x="268224" y="874776"/>
                </a:moveTo>
                <a:lnTo>
                  <a:pt x="259079" y="874776"/>
                </a:lnTo>
                <a:lnTo>
                  <a:pt x="268224" y="883919"/>
                </a:lnTo>
                <a:lnTo>
                  <a:pt x="268224" y="874776"/>
                </a:lnTo>
                <a:close/>
              </a:path>
              <a:path w="518160" h="914400">
                <a:moveTo>
                  <a:pt x="460248" y="874776"/>
                </a:moveTo>
                <a:lnTo>
                  <a:pt x="268224" y="874776"/>
                </a:lnTo>
                <a:lnTo>
                  <a:pt x="268224" y="883919"/>
                </a:lnTo>
                <a:lnTo>
                  <a:pt x="460248" y="883919"/>
                </a:lnTo>
                <a:lnTo>
                  <a:pt x="460248" y="874776"/>
                </a:lnTo>
                <a:close/>
              </a:path>
              <a:path w="518160" h="914400">
                <a:moveTo>
                  <a:pt x="268224" y="0"/>
                </a:moveTo>
                <a:lnTo>
                  <a:pt x="0" y="0"/>
                </a:lnTo>
                <a:lnTo>
                  <a:pt x="0" y="15239"/>
                </a:lnTo>
                <a:lnTo>
                  <a:pt x="252984" y="15239"/>
                </a:lnTo>
                <a:lnTo>
                  <a:pt x="252984" y="9144"/>
                </a:lnTo>
                <a:lnTo>
                  <a:pt x="268224" y="9144"/>
                </a:lnTo>
                <a:lnTo>
                  <a:pt x="268224" y="0"/>
                </a:lnTo>
                <a:close/>
              </a:path>
              <a:path w="518160" h="914400">
                <a:moveTo>
                  <a:pt x="268224" y="9144"/>
                </a:moveTo>
                <a:lnTo>
                  <a:pt x="252984" y="9144"/>
                </a:lnTo>
                <a:lnTo>
                  <a:pt x="259079" y="15239"/>
                </a:lnTo>
                <a:lnTo>
                  <a:pt x="268224" y="15239"/>
                </a:lnTo>
                <a:lnTo>
                  <a:pt x="268224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72317B4-E4B8-49B3-B4F7-819D2A16042D}"/>
              </a:ext>
            </a:extLst>
          </p:cNvPr>
          <p:cNvGrpSpPr/>
          <p:nvPr/>
        </p:nvGrpSpPr>
        <p:grpSpPr>
          <a:xfrm>
            <a:off x="6592958" y="5784145"/>
            <a:ext cx="880777" cy="17829"/>
            <a:chOff x="7045560" y="5448186"/>
            <a:chExt cx="880777" cy="17829"/>
          </a:xfrm>
        </p:grpSpPr>
        <p:sp>
          <p:nvSpPr>
            <p:cNvPr id="45" name="object 141">
              <a:extLst>
                <a:ext uri="{FF2B5EF4-FFF2-40B4-BE49-F238E27FC236}">
                  <a16:creationId xmlns:a16="http://schemas.microsoft.com/office/drawing/2014/main" id="{7E4D717C-34B5-4547-AC2B-23EC02E072FA}"/>
                </a:ext>
              </a:extLst>
            </p:cNvPr>
            <p:cNvSpPr/>
            <p:nvPr/>
          </p:nvSpPr>
          <p:spPr>
            <a:xfrm>
              <a:off x="7855019" y="5448186"/>
              <a:ext cx="71318" cy="17829"/>
            </a:xfrm>
            <a:custGeom>
              <a:avLst/>
              <a:gdLst/>
              <a:ahLst/>
              <a:cxnLst/>
              <a:rect l="l" t="t" r="r" b="b"/>
              <a:pathLst>
                <a:path w="60959" h="15239">
                  <a:moveTo>
                    <a:pt x="6096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60960" y="1524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object 142">
              <a:extLst>
                <a:ext uri="{FF2B5EF4-FFF2-40B4-BE49-F238E27FC236}">
                  <a16:creationId xmlns:a16="http://schemas.microsoft.com/office/drawing/2014/main" id="{4950B7FE-E1E7-4C50-A5E6-8D51AE53B38D}"/>
                </a:ext>
              </a:extLst>
            </p:cNvPr>
            <p:cNvSpPr/>
            <p:nvPr/>
          </p:nvSpPr>
          <p:spPr>
            <a:xfrm>
              <a:off x="7737345" y="5448186"/>
              <a:ext cx="68345" cy="17829"/>
            </a:xfrm>
            <a:custGeom>
              <a:avLst/>
              <a:gdLst/>
              <a:ahLst/>
              <a:cxnLst/>
              <a:rect l="l" t="t" r="r" b="b"/>
              <a:pathLst>
                <a:path w="58420" h="15239">
                  <a:moveTo>
                    <a:pt x="5791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7911" y="15240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object 143">
              <a:extLst>
                <a:ext uri="{FF2B5EF4-FFF2-40B4-BE49-F238E27FC236}">
                  <a16:creationId xmlns:a16="http://schemas.microsoft.com/office/drawing/2014/main" id="{E208F110-2F60-4EF5-BB20-524780EF0430}"/>
                </a:ext>
              </a:extLst>
            </p:cNvPr>
            <p:cNvSpPr/>
            <p:nvPr/>
          </p:nvSpPr>
          <p:spPr>
            <a:xfrm>
              <a:off x="7616105" y="5448186"/>
              <a:ext cx="68345" cy="17829"/>
            </a:xfrm>
            <a:custGeom>
              <a:avLst/>
              <a:gdLst/>
              <a:ahLst/>
              <a:cxnLst/>
              <a:rect l="l" t="t" r="r" b="b"/>
              <a:pathLst>
                <a:path w="58420" h="15239">
                  <a:moveTo>
                    <a:pt x="5791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7911" y="15240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object 144">
              <a:extLst>
                <a:ext uri="{FF2B5EF4-FFF2-40B4-BE49-F238E27FC236}">
                  <a16:creationId xmlns:a16="http://schemas.microsoft.com/office/drawing/2014/main" id="{B563A388-C526-440A-AB5A-F76F458CE263}"/>
                </a:ext>
              </a:extLst>
            </p:cNvPr>
            <p:cNvSpPr/>
            <p:nvPr/>
          </p:nvSpPr>
          <p:spPr>
            <a:xfrm>
              <a:off x="7494863" y="5448186"/>
              <a:ext cx="68345" cy="17829"/>
            </a:xfrm>
            <a:custGeom>
              <a:avLst/>
              <a:gdLst/>
              <a:ahLst/>
              <a:cxnLst/>
              <a:rect l="l" t="t" r="r" b="b"/>
              <a:pathLst>
                <a:path w="58420" h="15239">
                  <a:moveTo>
                    <a:pt x="5791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7912" y="15240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object 145">
              <a:extLst>
                <a:ext uri="{FF2B5EF4-FFF2-40B4-BE49-F238E27FC236}">
                  <a16:creationId xmlns:a16="http://schemas.microsoft.com/office/drawing/2014/main" id="{CB42213E-B130-4DB1-B174-9F4500ED02BA}"/>
                </a:ext>
              </a:extLst>
            </p:cNvPr>
            <p:cNvSpPr/>
            <p:nvPr/>
          </p:nvSpPr>
          <p:spPr>
            <a:xfrm>
              <a:off x="7373624" y="5448186"/>
              <a:ext cx="68345" cy="17829"/>
            </a:xfrm>
            <a:custGeom>
              <a:avLst/>
              <a:gdLst/>
              <a:ahLst/>
              <a:cxnLst/>
              <a:rect l="l" t="t" r="r" b="b"/>
              <a:pathLst>
                <a:path w="58420" h="15239">
                  <a:moveTo>
                    <a:pt x="5791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7912" y="15240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146">
              <a:extLst>
                <a:ext uri="{FF2B5EF4-FFF2-40B4-BE49-F238E27FC236}">
                  <a16:creationId xmlns:a16="http://schemas.microsoft.com/office/drawing/2014/main" id="{F08B67D0-F08F-41E7-988E-FD3948DDC225}"/>
                </a:ext>
              </a:extLst>
            </p:cNvPr>
            <p:cNvSpPr/>
            <p:nvPr/>
          </p:nvSpPr>
          <p:spPr>
            <a:xfrm>
              <a:off x="7252382" y="5448186"/>
              <a:ext cx="68345" cy="17829"/>
            </a:xfrm>
            <a:custGeom>
              <a:avLst/>
              <a:gdLst/>
              <a:ahLst/>
              <a:cxnLst/>
              <a:rect l="l" t="t" r="r" b="b"/>
              <a:pathLst>
                <a:path w="58420" h="15239">
                  <a:moveTo>
                    <a:pt x="5791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7911" y="15240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147">
              <a:extLst>
                <a:ext uri="{FF2B5EF4-FFF2-40B4-BE49-F238E27FC236}">
                  <a16:creationId xmlns:a16="http://schemas.microsoft.com/office/drawing/2014/main" id="{A78977A4-4FB6-471F-B27E-56C5BF91D189}"/>
                </a:ext>
              </a:extLst>
            </p:cNvPr>
            <p:cNvSpPr/>
            <p:nvPr/>
          </p:nvSpPr>
          <p:spPr>
            <a:xfrm>
              <a:off x="7131144" y="5448186"/>
              <a:ext cx="68345" cy="17829"/>
            </a:xfrm>
            <a:custGeom>
              <a:avLst/>
              <a:gdLst/>
              <a:ahLst/>
              <a:cxnLst/>
              <a:rect l="l" t="t" r="r" b="b"/>
              <a:pathLst>
                <a:path w="58420" h="15239">
                  <a:moveTo>
                    <a:pt x="5791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7911" y="15240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object 148">
              <a:extLst>
                <a:ext uri="{FF2B5EF4-FFF2-40B4-BE49-F238E27FC236}">
                  <a16:creationId xmlns:a16="http://schemas.microsoft.com/office/drawing/2014/main" id="{716ABB9A-9E33-4DEF-B740-BC83F7F1D736}"/>
                </a:ext>
              </a:extLst>
            </p:cNvPr>
            <p:cNvSpPr/>
            <p:nvPr/>
          </p:nvSpPr>
          <p:spPr>
            <a:xfrm>
              <a:off x="7045560" y="5448186"/>
              <a:ext cx="32687" cy="17829"/>
            </a:xfrm>
            <a:custGeom>
              <a:avLst/>
              <a:gdLst/>
              <a:ahLst/>
              <a:cxnLst/>
              <a:rect l="l" t="t" r="r" b="b"/>
              <a:pathLst>
                <a:path w="27940" h="15239">
                  <a:moveTo>
                    <a:pt x="2743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27432" y="1524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object 11">
            <a:extLst>
              <a:ext uri="{FF2B5EF4-FFF2-40B4-BE49-F238E27FC236}">
                <a16:creationId xmlns:a16="http://schemas.microsoft.com/office/drawing/2014/main" id="{380CB534-469E-44F5-877B-A47AA64B1806}"/>
              </a:ext>
            </a:extLst>
          </p:cNvPr>
          <p:cNvSpPr/>
          <p:nvPr/>
        </p:nvSpPr>
        <p:spPr>
          <a:xfrm>
            <a:off x="2741529" y="3316547"/>
            <a:ext cx="182009" cy="1095026"/>
          </a:xfrm>
          <a:custGeom>
            <a:avLst/>
            <a:gdLst/>
            <a:ahLst/>
            <a:cxnLst/>
            <a:rect l="l" t="t" r="r" b="b"/>
            <a:pathLst>
              <a:path w="155575" h="935989">
                <a:moveTo>
                  <a:pt x="0" y="0"/>
                </a:moveTo>
                <a:lnTo>
                  <a:pt x="0" y="935736"/>
                </a:lnTo>
                <a:lnTo>
                  <a:pt x="155448" y="466344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6" name="object 12">
            <a:extLst>
              <a:ext uri="{FF2B5EF4-FFF2-40B4-BE49-F238E27FC236}">
                <a16:creationId xmlns:a16="http://schemas.microsoft.com/office/drawing/2014/main" id="{E8D92814-5F50-4E8D-8C7E-2D486F7DEE31}"/>
              </a:ext>
            </a:extLst>
          </p:cNvPr>
          <p:cNvSpPr/>
          <p:nvPr/>
        </p:nvSpPr>
        <p:spPr>
          <a:xfrm>
            <a:off x="2720133" y="3291587"/>
            <a:ext cx="178295" cy="1095026"/>
          </a:xfrm>
          <a:custGeom>
            <a:avLst/>
            <a:gdLst/>
            <a:ahLst/>
            <a:cxnLst/>
            <a:rect l="l" t="t" r="r" b="b"/>
            <a:pathLst>
              <a:path w="152400" h="935989">
                <a:moveTo>
                  <a:pt x="0" y="0"/>
                </a:moveTo>
                <a:lnTo>
                  <a:pt x="0" y="935736"/>
                </a:lnTo>
                <a:lnTo>
                  <a:pt x="152400" y="469392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7" name="object 13">
            <a:extLst>
              <a:ext uri="{FF2B5EF4-FFF2-40B4-BE49-F238E27FC236}">
                <a16:creationId xmlns:a16="http://schemas.microsoft.com/office/drawing/2014/main" id="{C7530FE0-10E3-41D2-8983-062434CFDB4D}"/>
              </a:ext>
            </a:extLst>
          </p:cNvPr>
          <p:cNvSpPr/>
          <p:nvPr/>
        </p:nvSpPr>
        <p:spPr>
          <a:xfrm>
            <a:off x="2720133" y="3291587"/>
            <a:ext cx="178295" cy="1095026"/>
          </a:xfrm>
          <a:custGeom>
            <a:avLst/>
            <a:gdLst/>
            <a:ahLst/>
            <a:cxnLst/>
            <a:rect l="l" t="t" r="r" b="b"/>
            <a:pathLst>
              <a:path w="152400" h="935989">
                <a:moveTo>
                  <a:pt x="152400" y="469392"/>
                </a:moveTo>
                <a:lnTo>
                  <a:pt x="0" y="0"/>
                </a:lnTo>
                <a:lnTo>
                  <a:pt x="0" y="935736"/>
                </a:lnTo>
                <a:lnTo>
                  <a:pt x="152400" y="4693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8" name="object 14">
            <a:extLst>
              <a:ext uri="{FF2B5EF4-FFF2-40B4-BE49-F238E27FC236}">
                <a16:creationId xmlns:a16="http://schemas.microsoft.com/office/drawing/2014/main" id="{6DB17410-339E-43A5-9FDB-3A010661520C}"/>
              </a:ext>
            </a:extLst>
          </p:cNvPr>
          <p:cNvSpPr txBox="1"/>
          <p:nvPr/>
        </p:nvSpPr>
        <p:spPr>
          <a:xfrm>
            <a:off x="1828660" y="3771366"/>
            <a:ext cx="574257" cy="396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44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044" b="0" i="0" u="none" strike="noStrike" kern="1200" cap="none" spc="-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044" b="0" i="0" u="none" strike="noStrike" kern="1200" cap="none" spc="1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Noto Sans CJK JP Regular"/>
                <a:ea typeface="+mn-ea"/>
                <a:cs typeface="Noto Sans CJK JP Regular"/>
              </a:rPr>
              <a:t>岗</a:t>
            </a:r>
            <a:r>
              <a:rPr kumimoji="0" sz="1044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Noto Sans CJK JP Regular"/>
                <a:ea typeface="+mn-ea"/>
                <a:cs typeface="Noto Sans CJK JP Regular"/>
              </a:rPr>
              <a:t>位</a:t>
            </a:r>
            <a:endParaRPr kumimoji="0" sz="10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Regular"/>
              <a:ea typeface="+mn-ea"/>
              <a:cs typeface="Noto Sans CJK JP Regular"/>
            </a:endParaRPr>
          </a:p>
        </p:txBody>
      </p:sp>
      <p:sp>
        <p:nvSpPr>
          <p:cNvPr id="59" name="object 15">
            <a:extLst>
              <a:ext uri="{FF2B5EF4-FFF2-40B4-BE49-F238E27FC236}">
                <a16:creationId xmlns:a16="http://schemas.microsoft.com/office/drawing/2014/main" id="{34DE888D-DB82-45CA-A1ED-77EA2F69E782}"/>
              </a:ext>
            </a:extLst>
          </p:cNvPr>
          <p:cNvSpPr/>
          <p:nvPr/>
        </p:nvSpPr>
        <p:spPr>
          <a:xfrm>
            <a:off x="1611141" y="3608951"/>
            <a:ext cx="1023708" cy="510369"/>
          </a:xfrm>
          <a:custGeom>
            <a:avLst/>
            <a:gdLst/>
            <a:ahLst/>
            <a:cxnLst/>
            <a:rect l="l" t="t" r="r" b="b"/>
            <a:pathLst>
              <a:path w="875030" h="436245">
                <a:moveTo>
                  <a:pt x="0" y="435863"/>
                </a:moveTo>
                <a:lnTo>
                  <a:pt x="874776" y="435863"/>
                </a:lnTo>
                <a:lnTo>
                  <a:pt x="874776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0" name="object 16">
            <a:extLst>
              <a:ext uri="{FF2B5EF4-FFF2-40B4-BE49-F238E27FC236}">
                <a16:creationId xmlns:a16="http://schemas.microsoft.com/office/drawing/2014/main" id="{7F73DCAC-60D9-476F-9E2A-068528CFDBA9}"/>
              </a:ext>
            </a:extLst>
          </p:cNvPr>
          <p:cNvSpPr/>
          <p:nvPr/>
        </p:nvSpPr>
        <p:spPr>
          <a:xfrm>
            <a:off x="1589746" y="3583990"/>
            <a:ext cx="1019993" cy="510369"/>
          </a:xfrm>
          <a:custGeom>
            <a:avLst/>
            <a:gdLst/>
            <a:ahLst/>
            <a:cxnLst/>
            <a:rect l="l" t="t" r="r" b="b"/>
            <a:pathLst>
              <a:path w="871855" h="436245">
                <a:moveTo>
                  <a:pt x="0" y="435863"/>
                </a:moveTo>
                <a:lnTo>
                  <a:pt x="871728" y="435863"/>
                </a:lnTo>
                <a:lnTo>
                  <a:pt x="871728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55A394A3-345C-4A3B-9C98-9AB96D8811F2}"/>
              </a:ext>
            </a:extLst>
          </p:cNvPr>
          <p:cNvSpPr/>
          <p:nvPr/>
        </p:nvSpPr>
        <p:spPr>
          <a:xfrm>
            <a:off x="1589746" y="3583990"/>
            <a:ext cx="1019993" cy="510369"/>
          </a:xfrm>
          <a:custGeom>
            <a:avLst/>
            <a:gdLst/>
            <a:ahLst/>
            <a:cxnLst/>
            <a:rect l="l" t="t" r="r" b="b"/>
            <a:pathLst>
              <a:path w="871855" h="436245">
                <a:moveTo>
                  <a:pt x="0" y="435863"/>
                </a:moveTo>
                <a:lnTo>
                  <a:pt x="871728" y="435863"/>
                </a:lnTo>
                <a:lnTo>
                  <a:pt x="871728" y="0"/>
                </a:lnTo>
                <a:lnTo>
                  <a:pt x="0" y="0"/>
                </a:lnTo>
                <a:lnTo>
                  <a:pt x="0" y="43586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B2AC8E1E-98E4-4BFA-87F7-62AE799A5C75}"/>
              </a:ext>
            </a:extLst>
          </p:cNvPr>
          <p:cNvSpPr/>
          <p:nvPr/>
        </p:nvSpPr>
        <p:spPr>
          <a:xfrm>
            <a:off x="3483235" y="2474998"/>
            <a:ext cx="1722772" cy="395962"/>
          </a:xfrm>
          <a:custGeom>
            <a:avLst/>
            <a:gdLst/>
            <a:ahLst/>
            <a:cxnLst/>
            <a:rect l="l" t="t" r="r" b="b"/>
            <a:pathLst>
              <a:path w="1472564" h="338454">
                <a:moveTo>
                  <a:pt x="1356360" y="0"/>
                </a:moveTo>
                <a:lnTo>
                  <a:pt x="115824" y="0"/>
                </a:lnTo>
                <a:lnTo>
                  <a:pt x="0" y="170687"/>
                </a:lnTo>
                <a:lnTo>
                  <a:pt x="115824" y="338327"/>
                </a:lnTo>
                <a:lnTo>
                  <a:pt x="1356360" y="338327"/>
                </a:lnTo>
                <a:lnTo>
                  <a:pt x="1472183" y="170687"/>
                </a:lnTo>
                <a:lnTo>
                  <a:pt x="135636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3" name="object 19">
            <a:extLst>
              <a:ext uri="{FF2B5EF4-FFF2-40B4-BE49-F238E27FC236}">
                <a16:creationId xmlns:a16="http://schemas.microsoft.com/office/drawing/2014/main" id="{7CB3C330-D443-476B-8BAF-792520B37B1E}"/>
              </a:ext>
            </a:extLst>
          </p:cNvPr>
          <p:cNvSpPr/>
          <p:nvPr/>
        </p:nvSpPr>
        <p:spPr>
          <a:xfrm>
            <a:off x="3458273" y="2453604"/>
            <a:ext cx="1726486" cy="395962"/>
          </a:xfrm>
          <a:custGeom>
            <a:avLst/>
            <a:gdLst/>
            <a:ahLst/>
            <a:cxnLst/>
            <a:rect l="l" t="t" r="r" b="b"/>
            <a:pathLst>
              <a:path w="1475739" h="338454">
                <a:moveTo>
                  <a:pt x="1356360" y="0"/>
                </a:moveTo>
                <a:lnTo>
                  <a:pt x="118872" y="0"/>
                </a:lnTo>
                <a:lnTo>
                  <a:pt x="0" y="167639"/>
                </a:lnTo>
                <a:lnTo>
                  <a:pt x="118872" y="338327"/>
                </a:lnTo>
                <a:lnTo>
                  <a:pt x="1356360" y="338327"/>
                </a:lnTo>
                <a:lnTo>
                  <a:pt x="1475231" y="167639"/>
                </a:lnTo>
                <a:lnTo>
                  <a:pt x="1356360" y="0"/>
                </a:lnTo>
                <a:close/>
              </a:path>
            </a:pathLst>
          </a:custGeom>
          <a:solidFill>
            <a:srgbClr val="3A62A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4" name="object 20">
            <a:extLst>
              <a:ext uri="{FF2B5EF4-FFF2-40B4-BE49-F238E27FC236}">
                <a16:creationId xmlns:a16="http://schemas.microsoft.com/office/drawing/2014/main" id="{2920980B-84F2-48EE-B8CC-A31D70BE677D}"/>
              </a:ext>
            </a:extLst>
          </p:cNvPr>
          <p:cNvSpPr/>
          <p:nvPr/>
        </p:nvSpPr>
        <p:spPr>
          <a:xfrm>
            <a:off x="3458273" y="2453604"/>
            <a:ext cx="1726486" cy="395962"/>
          </a:xfrm>
          <a:custGeom>
            <a:avLst/>
            <a:gdLst/>
            <a:ahLst/>
            <a:cxnLst/>
            <a:rect l="l" t="t" r="r" b="b"/>
            <a:pathLst>
              <a:path w="1475739" h="338454">
                <a:moveTo>
                  <a:pt x="118872" y="0"/>
                </a:moveTo>
                <a:lnTo>
                  <a:pt x="0" y="167639"/>
                </a:lnTo>
                <a:lnTo>
                  <a:pt x="118872" y="338327"/>
                </a:lnTo>
                <a:lnTo>
                  <a:pt x="1356360" y="338327"/>
                </a:lnTo>
                <a:lnTo>
                  <a:pt x="1475231" y="167639"/>
                </a:lnTo>
                <a:lnTo>
                  <a:pt x="1356360" y="0"/>
                </a:lnTo>
                <a:lnTo>
                  <a:pt x="11887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A6F665A6-C7E4-4DC8-A852-3EF30077223D}"/>
              </a:ext>
            </a:extLst>
          </p:cNvPr>
          <p:cNvSpPr/>
          <p:nvPr/>
        </p:nvSpPr>
        <p:spPr>
          <a:xfrm>
            <a:off x="3483235" y="3666006"/>
            <a:ext cx="1722772" cy="395962"/>
          </a:xfrm>
          <a:custGeom>
            <a:avLst/>
            <a:gdLst/>
            <a:ahLst/>
            <a:cxnLst/>
            <a:rect l="l" t="t" r="r" b="b"/>
            <a:pathLst>
              <a:path w="1472564" h="338454">
                <a:moveTo>
                  <a:pt x="1356360" y="0"/>
                </a:moveTo>
                <a:lnTo>
                  <a:pt x="115824" y="0"/>
                </a:lnTo>
                <a:lnTo>
                  <a:pt x="0" y="167640"/>
                </a:lnTo>
                <a:lnTo>
                  <a:pt x="115824" y="338328"/>
                </a:lnTo>
                <a:lnTo>
                  <a:pt x="1356360" y="338328"/>
                </a:lnTo>
                <a:lnTo>
                  <a:pt x="1472183" y="167640"/>
                </a:lnTo>
                <a:lnTo>
                  <a:pt x="135636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6" name="object 22">
            <a:extLst>
              <a:ext uri="{FF2B5EF4-FFF2-40B4-BE49-F238E27FC236}">
                <a16:creationId xmlns:a16="http://schemas.microsoft.com/office/drawing/2014/main" id="{115C1E8E-1276-4408-B509-D7CA7B0A6C37}"/>
              </a:ext>
            </a:extLst>
          </p:cNvPr>
          <p:cNvSpPr/>
          <p:nvPr/>
        </p:nvSpPr>
        <p:spPr>
          <a:xfrm>
            <a:off x="3458273" y="3641046"/>
            <a:ext cx="1726486" cy="395962"/>
          </a:xfrm>
          <a:custGeom>
            <a:avLst/>
            <a:gdLst/>
            <a:ahLst/>
            <a:cxnLst/>
            <a:rect l="l" t="t" r="r" b="b"/>
            <a:pathLst>
              <a:path w="1475739" h="338454">
                <a:moveTo>
                  <a:pt x="1356360" y="0"/>
                </a:moveTo>
                <a:lnTo>
                  <a:pt x="118872" y="0"/>
                </a:lnTo>
                <a:lnTo>
                  <a:pt x="0" y="170687"/>
                </a:lnTo>
                <a:lnTo>
                  <a:pt x="118872" y="338327"/>
                </a:lnTo>
                <a:lnTo>
                  <a:pt x="1356360" y="338327"/>
                </a:lnTo>
                <a:lnTo>
                  <a:pt x="1475231" y="170687"/>
                </a:lnTo>
                <a:lnTo>
                  <a:pt x="1356360" y="0"/>
                </a:lnTo>
                <a:close/>
              </a:path>
            </a:pathLst>
          </a:custGeom>
          <a:solidFill>
            <a:srgbClr val="3A62A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7" name="object 23">
            <a:extLst>
              <a:ext uri="{FF2B5EF4-FFF2-40B4-BE49-F238E27FC236}">
                <a16:creationId xmlns:a16="http://schemas.microsoft.com/office/drawing/2014/main" id="{66694F65-ABDA-4FB1-834A-925057FDA50A}"/>
              </a:ext>
            </a:extLst>
          </p:cNvPr>
          <p:cNvSpPr/>
          <p:nvPr/>
        </p:nvSpPr>
        <p:spPr>
          <a:xfrm>
            <a:off x="3458273" y="3641046"/>
            <a:ext cx="1726486" cy="395962"/>
          </a:xfrm>
          <a:custGeom>
            <a:avLst/>
            <a:gdLst/>
            <a:ahLst/>
            <a:cxnLst/>
            <a:rect l="l" t="t" r="r" b="b"/>
            <a:pathLst>
              <a:path w="1475739" h="338454">
                <a:moveTo>
                  <a:pt x="118872" y="0"/>
                </a:moveTo>
                <a:lnTo>
                  <a:pt x="0" y="170687"/>
                </a:lnTo>
                <a:lnTo>
                  <a:pt x="118872" y="338327"/>
                </a:lnTo>
                <a:lnTo>
                  <a:pt x="1356360" y="338327"/>
                </a:lnTo>
                <a:lnTo>
                  <a:pt x="1475231" y="170687"/>
                </a:lnTo>
                <a:lnTo>
                  <a:pt x="1356360" y="0"/>
                </a:lnTo>
                <a:lnTo>
                  <a:pt x="11887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8" name="object 24">
            <a:extLst>
              <a:ext uri="{FF2B5EF4-FFF2-40B4-BE49-F238E27FC236}">
                <a16:creationId xmlns:a16="http://schemas.microsoft.com/office/drawing/2014/main" id="{691983D5-E485-4FD5-91F1-3C68DDD5A9BA}"/>
              </a:ext>
            </a:extLst>
          </p:cNvPr>
          <p:cNvSpPr/>
          <p:nvPr/>
        </p:nvSpPr>
        <p:spPr>
          <a:xfrm>
            <a:off x="3483235" y="4689418"/>
            <a:ext cx="1722772" cy="395962"/>
          </a:xfrm>
          <a:custGeom>
            <a:avLst/>
            <a:gdLst/>
            <a:ahLst/>
            <a:cxnLst/>
            <a:rect l="l" t="t" r="r" b="b"/>
            <a:pathLst>
              <a:path w="1472564" h="338454">
                <a:moveTo>
                  <a:pt x="1356360" y="0"/>
                </a:moveTo>
                <a:lnTo>
                  <a:pt x="115824" y="0"/>
                </a:lnTo>
                <a:lnTo>
                  <a:pt x="0" y="167639"/>
                </a:lnTo>
                <a:lnTo>
                  <a:pt x="115824" y="338327"/>
                </a:lnTo>
                <a:lnTo>
                  <a:pt x="1356360" y="338327"/>
                </a:lnTo>
                <a:lnTo>
                  <a:pt x="1472183" y="167639"/>
                </a:lnTo>
                <a:lnTo>
                  <a:pt x="135636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9" name="object 25">
            <a:extLst>
              <a:ext uri="{FF2B5EF4-FFF2-40B4-BE49-F238E27FC236}">
                <a16:creationId xmlns:a16="http://schemas.microsoft.com/office/drawing/2014/main" id="{DBEAF030-E84E-4C86-8D7E-440B569C19EE}"/>
              </a:ext>
            </a:extLst>
          </p:cNvPr>
          <p:cNvSpPr/>
          <p:nvPr/>
        </p:nvSpPr>
        <p:spPr>
          <a:xfrm>
            <a:off x="3458273" y="4664456"/>
            <a:ext cx="1726486" cy="395962"/>
          </a:xfrm>
          <a:custGeom>
            <a:avLst/>
            <a:gdLst/>
            <a:ahLst/>
            <a:cxnLst/>
            <a:rect l="l" t="t" r="r" b="b"/>
            <a:pathLst>
              <a:path w="1475739" h="338454">
                <a:moveTo>
                  <a:pt x="1356360" y="0"/>
                </a:moveTo>
                <a:lnTo>
                  <a:pt x="118872" y="0"/>
                </a:lnTo>
                <a:lnTo>
                  <a:pt x="0" y="170688"/>
                </a:lnTo>
                <a:lnTo>
                  <a:pt x="118872" y="338328"/>
                </a:lnTo>
                <a:lnTo>
                  <a:pt x="1356360" y="338328"/>
                </a:lnTo>
                <a:lnTo>
                  <a:pt x="1475231" y="170688"/>
                </a:lnTo>
                <a:lnTo>
                  <a:pt x="1356360" y="0"/>
                </a:lnTo>
                <a:close/>
              </a:path>
            </a:pathLst>
          </a:custGeom>
          <a:solidFill>
            <a:srgbClr val="3A62A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0" name="object 26">
            <a:extLst>
              <a:ext uri="{FF2B5EF4-FFF2-40B4-BE49-F238E27FC236}">
                <a16:creationId xmlns:a16="http://schemas.microsoft.com/office/drawing/2014/main" id="{B0F2D59A-84BA-442C-A05F-57B14F6C8E6B}"/>
              </a:ext>
            </a:extLst>
          </p:cNvPr>
          <p:cNvSpPr/>
          <p:nvPr/>
        </p:nvSpPr>
        <p:spPr>
          <a:xfrm>
            <a:off x="3458273" y="4664456"/>
            <a:ext cx="1726486" cy="395962"/>
          </a:xfrm>
          <a:custGeom>
            <a:avLst/>
            <a:gdLst/>
            <a:ahLst/>
            <a:cxnLst/>
            <a:rect l="l" t="t" r="r" b="b"/>
            <a:pathLst>
              <a:path w="1475739" h="338454">
                <a:moveTo>
                  <a:pt x="118872" y="0"/>
                </a:moveTo>
                <a:lnTo>
                  <a:pt x="0" y="170688"/>
                </a:lnTo>
                <a:lnTo>
                  <a:pt x="118872" y="338328"/>
                </a:lnTo>
                <a:lnTo>
                  <a:pt x="1356360" y="338328"/>
                </a:lnTo>
                <a:lnTo>
                  <a:pt x="1475231" y="170688"/>
                </a:lnTo>
                <a:lnTo>
                  <a:pt x="1356360" y="0"/>
                </a:lnTo>
                <a:lnTo>
                  <a:pt x="11887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1" name="object 27">
            <a:extLst>
              <a:ext uri="{FF2B5EF4-FFF2-40B4-BE49-F238E27FC236}">
                <a16:creationId xmlns:a16="http://schemas.microsoft.com/office/drawing/2014/main" id="{AB76D851-BC31-4058-8435-AFA3F22B1152}"/>
              </a:ext>
            </a:extLst>
          </p:cNvPr>
          <p:cNvSpPr/>
          <p:nvPr/>
        </p:nvSpPr>
        <p:spPr>
          <a:xfrm>
            <a:off x="5722616" y="2097012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493775" y="0"/>
                </a:moveTo>
                <a:lnTo>
                  <a:pt x="0" y="0"/>
                </a:lnTo>
                <a:lnTo>
                  <a:pt x="0" y="377951"/>
                </a:lnTo>
                <a:lnTo>
                  <a:pt x="432816" y="377951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E31EB0DF-8D8F-462D-B762-2B33D5B3A6AD}"/>
              </a:ext>
            </a:extLst>
          </p:cNvPr>
          <p:cNvSpPr/>
          <p:nvPr/>
        </p:nvSpPr>
        <p:spPr>
          <a:xfrm>
            <a:off x="6228972" y="2485694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60" h="45719">
                <a:moveTo>
                  <a:pt x="15239" y="0"/>
                </a:moveTo>
                <a:lnTo>
                  <a:pt x="0" y="45720"/>
                </a:lnTo>
                <a:lnTo>
                  <a:pt x="51815" y="6858"/>
                </a:lnTo>
                <a:lnTo>
                  <a:pt x="31241" y="6858"/>
                </a:lnTo>
                <a:lnTo>
                  <a:pt x="21526" y="5143"/>
                </a:lnTo>
                <a:lnTo>
                  <a:pt x="15239" y="0"/>
                </a:lnTo>
                <a:close/>
              </a:path>
              <a:path w="60960" h="45719">
                <a:moveTo>
                  <a:pt x="60959" y="0"/>
                </a:moveTo>
                <a:lnTo>
                  <a:pt x="44386" y="5143"/>
                </a:lnTo>
                <a:lnTo>
                  <a:pt x="31241" y="6858"/>
                </a:lnTo>
                <a:lnTo>
                  <a:pt x="51815" y="6858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3" name="object 29">
            <a:extLst>
              <a:ext uri="{FF2B5EF4-FFF2-40B4-BE49-F238E27FC236}">
                <a16:creationId xmlns:a16="http://schemas.microsoft.com/office/drawing/2014/main" id="{040899F7-866F-410B-853E-6B9CC0020CE9}"/>
              </a:ext>
            </a:extLst>
          </p:cNvPr>
          <p:cNvSpPr/>
          <p:nvPr/>
        </p:nvSpPr>
        <p:spPr>
          <a:xfrm>
            <a:off x="5722616" y="2097012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0" y="0"/>
                </a:moveTo>
                <a:lnTo>
                  <a:pt x="0" y="377951"/>
                </a:lnTo>
                <a:lnTo>
                  <a:pt x="432816" y="377951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4" name="object 30">
            <a:extLst>
              <a:ext uri="{FF2B5EF4-FFF2-40B4-BE49-F238E27FC236}">
                <a16:creationId xmlns:a16="http://schemas.microsoft.com/office/drawing/2014/main" id="{EABA1C5D-DE79-46B0-BB33-C7F3E9B53863}"/>
              </a:ext>
            </a:extLst>
          </p:cNvPr>
          <p:cNvSpPr/>
          <p:nvPr/>
        </p:nvSpPr>
        <p:spPr>
          <a:xfrm>
            <a:off x="6228972" y="2485694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60" h="45719">
                <a:moveTo>
                  <a:pt x="0" y="45720"/>
                </a:moveTo>
                <a:lnTo>
                  <a:pt x="15239" y="0"/>
                </a:lnTo>
                <a:lnTo>
                  <a:pt x="21526" y="5143"/>
                </a:lnTo>
                <a:lnTo>
                  <a:pt x="31241" y="6858"/>
                </a:lnTo>
                <a:lnTo>
                  <a:pt x="44386" y="5143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5" name="object 31">
            <a:extLst>
              <a:ext uri="{FF2B5EF4-FFF2-40B4-BE49-F238E27FC236}">
                <a16:creationId xmlns:a16="http://schemas.microsoft.com/office/drawing/2014/main" id="{6A9C713D-42B7-4FBF-A50C-35E5C099D7BA}"/>
              </a:ext>
            </a:extLst>
          </p:cNvPr>
          <p:cNvSpPr/>
          <p:nvPr/>
        </p:nvSpPr>
        <p:spPr>
          <a:xfrm>
            <a:off x="5808196" y="2261042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496824" y="0"/>
                </a:moveTo>
                <a:lnTo>
                  <a:pt x="0" y="0"/>
                </a:lnTo>
                <a:lnTo>
                  <a:pt x="0" y="377952"/>
                </a:lnTo>
                <a:lnTo>
                  <a:pt x="432816" y="377952"/>
                </a:lnTo>
                <a:lnTo>
                  <a:pt x="496824" y="332232"/>
                </a:lnTo>
                <a:lnTo>
                  <a:pt x="496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6" name="object 32">
            <a:extLst>
              <a:ext uri="{FF2B5EF4-FFF2-40B4-BE49-F238E27FC236}">
                <a16:creationId xmlns:a16="http://schemas.microsoft.com/office/drawing/2014/main" id="{92470546-4E08-49EB-B81E-BCDD3E00BAAA}"/>
              </a:ext>
            </a:extLst>
          </p:cNvPr>
          <p:cNvSpPr/>
          <p:nvPr/>
        </p:nvSpPr>
        <p:spPr>
          <a:xfrm>
            <a:off x="6314554" y="2649725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15239" y="0"/>
                </a:moveTo>
                <a:lnTo>
                  <a:pt x="0" y="45720"/>
                </a:lnTo>
                <a:lnTo>
                  <a:pt x="54406" y="6858"/>
                </a:lnTo>
                <a:lnTo>
                  <a:pt x="33908" y="6858"/>
                </a:lnTo>
                <a:lnTo>
                  <a:pt x="23288" y="5143"/>
                </a:lnTo>
                <a:lnTo>
                  <a:pt x="15239" y="0"/>
                </a:lnTo>
                <a:close/>
              </a:path>
              <a:path w="64135" h="45720">
                <a:moveTo>
                  <a:pt x="64007" y="0"/>
                </a:moveTo>
                <a:lnTo>
                  <a:pt x="47386" y="5143"/>
                </a:lnTo>
                <a:lnTo>
                  <a:pt x="33908" y="6858"/>
                </a:lnTo>
                <a:lnTo>
                  <a:pt x="54406" y="6858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7" name="object 33">
            <a:extLst>
              <a:ext uri="{FF2B5EF4-FFF2-40B4-BE49-F238E27FC236}">
                <a16:creationId xmlns:a16="http://schemas.microsoft.com/office/drawing/2014/main" id="{EA6215C5-CEA3-484F-AC51-C2BE531D8F0D}"/>
              </a:ext>
            </a:extLst>
          </p:cNvPr>
          <p:cNvSpPr/>
          <p:nvPr/>
        </p:nvSpPr>
        <p:spPr>
          <a:xfrm>
            <a:off x="5808196" y="2261042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0" y="0"/>
                </a:moveTo>
                <a:lnTo>
                  <a:pt x="0" y="377952"/>
                </a:lnTo>
                <a:lnTo>
                  <a:pt x="432816" y="377952"/>
                </a:lnTo>
                <a:lnTo>
                  <a:pt x="496824" y="332232"/>
                </a:lnTo>
                <a:lnTo>
                  <a:pt x="496824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8" name="object 34">
            <a:extLst>
              <a:ext uri="{FF2B5EF4-FFF2-40B4-BE49-F238E27FC236}">
                <a16:creationId xmlns:a16="http://schemas.microsoft.com/office/drawing/2014/main" id="{7F29C9EA-C06B-4F80-BD1F-1609BA4B9A09}"/>
              </a:ext>
            </a:extLst>
          </p:cNvPr>
          <p:cNvSpPr/>
          <p:nvPr/>
        </p:nvSpPr>
        <p:spPr>
          <a:xfrm>
            <a:off x="6314554" y="2649725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0" y="45720"/>
                </a:moveTo>
                <a:lnTo>
                  <a:pt x="15239" y="0"/>
                </a:lnTo>
                <a:lnTo>
                  <a:pt x="23288" y="5143"/>
                </a:lnTo>
                <a:lnTo>
                  <a:pt x="33908" y="6858"/>
                </a:lnTo>
                <a:lnTo>
                  <a:pt x="47386" y="5143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9" name="object 35">
            <a:extLst>
              <a:ext uri="{FF2B5EF4-FFF2-40B4-BE49-F238E27FC236}">
                <a16:creationId xmlns:a16="http://schemas.microsoft.com/office/drawing/2014/main" id="{08479925-D992-42B9-B99A-DE4463E1C107}"/>
              </a:ext>
            </a:extLst>
          </p:cNvPr>
          <p:cNvSpPr/>
          <p:nvPr/>
        </p:nvSpPr>
        <p:spPr>
          <a:xfrm>
            <a:off x="5893779" y="2425074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496823" y="0"/>
                </a:moveTo>
                <a:lnTo>
                  <a:pt x="0" y="0"/>
                </a:lnTo>
                <a:lnTo>
                  <a:pt x="0" y="381000"/>
                </a:lnTo>
                <a:lnTo>
                  <a:pt x="432815" y="381000"/>
                </a:lnTo>
                <a:lnTo>
                  <a:pt x="496823" y="335280"/>
                </a:lnTo>
                <a:lnTo>
                  <a:pt x="4968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0" name="object 36">
            <a:extLst>
              <a:ext uri="{FF2B5EF4-FFF2-40B4-BE49-F238E27FC236}">
                <a16:creationId xmlns:a16="http://schemas.microsoft.com/office/drawing/2014/main" id="{51F6F808-8E9D-4508-8F96-3ABC2560EA54}"/>
              </a:ext>
            </a:extLst>
          </p:cNvPr>
          <p:cNvSpPr/>
          <p:nvPr/>
        </p:nvSpPr>
        <p:spPr>
          <a:xfrm>
            <a:off x="6400134" y="2817322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18287" y="0"/>
                </a:moveTo>
                <a:lnTo>
                  <a:pt x="0" y="45719"/>
                </a:lnTo>
                <a:lnTo>
                  <a:pt x="54406" y="6857"/>
                </a:lnTo>
                <a:lnTo>
                  <a:pt x="34289" y="6857"/>
                </a:lnTo>
                <a:lnTo>
                  <a:pt x="24574" y="5143"/>
                </a:lnTo>
                <a:lnTo>
                  <a:pt x="18287" y="0"/>
                </a:lnTo>
                <a:close/>
              </a:path>
              <a:path w="64135" h="45720">
                <a:moveTo>
                  <a:pt x="64007" y="0"/>
                </a:moveTo>
                <a:lnTo>
                  <a:pt x="47434" y="5143"/>
                </a:lnTo>
                <a:lnTo>
                  <a:pt x="34289" y="6857"/>
                </a:lnTo>
                <a:lnTo>
                  <a:pt x="54406" y="6857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2" name="object 37">
            <a:extLst>
              <a:ext uri="{FF2B5EF4-FFF2-40B4-BE49-F238E27FC236}">
                <a16:creationId xmlns:a16="http://schemas.microsoft.com/office/drawing/2014/main" id="{1E839874-1119-4458-8190-E58AE4CCDEAE}"/>
              </a:ext>
            </a:extLst>
          </p:cNvPr>
          <p:cNvSpPr/>
          <p:nvPr/>
        </p:nvSpPr>
        <p:spPr>
          <a:xfrm>
            <a:off x="5893779" y="2425074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0" y="0"/>
                </a:moveTo>
                <a:lnTo>
                  <a:pt x="0" y="381000"/>
                </a:lnTo>
                <a:lnTo>
                  <a:pt x="432815" y="381000"/>
                </a:lnTo>
                <a:lnTo>
                  <a:pt x="496823" y="335280"/>
                </a:lnTo>
                <a:lnTo>
                  <a:pt x="49682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3" name="object 38">
            <a:extLst>
              <a:ext uri="{FF2B5EF4-FFF2-40B4-BE49-F238E27FC236}">
                <a16:creationId xmlns:a16="http://schemas.microsoft.com/office/drawing/2014/main" id="{76724629-0D91-494B-B385-68261096978D}"/>
              </a:ext>
            </a:extLst>
          </p:cNvPr>
          <p:cNvSpPr/>
          <p:nvPr/>
        </p:nvSpPr>
        <p:spPr>
          <a:xfrm>
            <a:off x="6400134" y="2817322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0" y="45719"/>
                </a:moveTo>
                <a:lnTo>
                  <a:pt x="18287" y="0"/>
                </a:lnTo>
                <a:lnTo>
                  <a:pt x="24574" y="5143"/>
                </a:lnTo>
                <a:lnTo>
                  <a:pt x="34289" y="6857"/>
                </a:lnTo>
                <a:lnTo>
                  <a:pt x="47434" y="5143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5" name="object 39">
            <a:extLst>
              <a:ext uri="{FF2B5EF4-FFF2-40B4-BE49-F238E27FC236}">
                <a16:creationId xmlns:a16="http://schemas.microsoft.com/office/drawing/2014/main" id="{200A2B86-A987-478F-9EAF-F23F4B9EC7C8}"/>
              </a:ext>
            </a:extLst>
          </p:cNvPr>
          <p:cNvSpPr/>
          <p:nvPr/>
        </p:nvSpPr>
        <p:spPr>
          <a:xfrm>
            <a:off x="5982926" y="2592671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32815" y="381000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6" name="object 40">
            <a:extLst>
              <a:ext uri="{FF2B5EF4-FFF2-40B4-BE49-F238E27FC236}">
                <a16:creationId xmlns:a16="http://schemas.microsoft.com/office/drawing/2014/main" id="{B08D12AC-65FA-484B-8DD7-7C13428A5402}"/>
              </a:ext>
            </a:extLst>
          </p:cNvPr>
          <p:cNvSpPr/>
          <p:nvPr/>
        </p:nvSpPr>
        <p:spPr>
          <a:xfrm>
            <a:off x="6489281" y="2981355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60" h="48895">
                <a:moveTo>
                  <a:pt x="15239" y="3048"/>
                </a:moveTo>
                <a:lnTo>
                  <a:pt x="0" y="48768"/>
                </a:lnTo>
                <a:lnTo>
                  <a:pt x="51911" y="7239"/>
                </a:lnTo>
                <a:lnTo>
                  <a:pt x="32385" y="7239"/>
                </a:lnTo>
                <a:lnTo>
                  <a:pt x="21955" y="6429"/>
                </a:lnTo>
                <a:lnTo>
                  <a:pt x="15239" y="3048"/>
                </a:lnTo>
                <a:close/>
              </a:path>
              <a:path w="60960" h="48895">
                <a:moveTo>
                  <a:pt x="60960" y="0"/>
                </a:moveTo>
                <a:lnTo>
                  <a:pt x="45672" y="5191"/>
                </a:lnTo>
                <a:lnTo>
                  <a:pt x="32385" y="7239"/>
                </a:lnTo>
                <a:lnTo>
                  <a:pt x="51911" y="7239"/>
                </a:lnTo>
                <a:lnTo>
                  <a:pt x="6096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7" name="object 41">
            <a:extLst>
              <a:ext uri="{FF2B5EF4-FFF2-40B4-BE49-F238E27FC236}">
                <a16:creationId xmlns:a16="http://schemas.microsoft.com/office/drawing/2014/main" id="{9423A6D6-8D7F-4E92-BB25-298BC4B2EAF5}"/>
              </a:ext>
            </a:extLst>
          </p:cNvPr>
          <p:cNvSpPr/>
          <p:nvPr/>
        </p:nvSpPr>
        <p:spPr>
          <a:xfrm>
            <a:off x="5982926" y="2592671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32815" y="381000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8" name="object 42">
            <a:extLst>
              <a:ext uri="{FF2B5EF4-FFF2-40B4-BE49-F238E27FC236}">
                <a16:creationId xmlns:a16="http://schemas.microsoft.com/office/drawing/2014/main" id="{D186C1EE-2BD1-4F06-88EE-9EE0C9BF5360}"/>
              </a:ext>
            </a:extLst>
          </p:cNvPr>
          <p:cNvSpPr/>
          <p:nvPr/>
        </p:nvSpPr>
        <p:spPr>
          <a:xfrm>
            <a:off x="6489281" y="2981355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60" h="48895">
                <a:moveTo>
                  <a:pt x="0" y="48768"/>
                </a:moveTo>
                <a:lnTo>
                  <a:pt x="15239" y="3048"/>
                </a:lnTo>
                <a:lnTo>
                  <a:pt x="21955" y="6429"/>
                </a:lnTo>
                <a:lnTo>
                  <a:pt x="32385" y="7239"/>
                </a:lnTo>
                <a:lnTo>
                  <a:pt x="45672" y="5191"/>
                </a:lnTo>
                <a:lnTo>
                  <a:pt x="6096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9" name="object 43">
            <a:extLst>
              <a:ext uri="{FF2B5EF4-FFF2-40B4-BE49-F238E27FC236}">
                <a16:creationId xmlns:a16="http://schemas.microsoft.com/office/drawing/2014/main" id="{D32D43B1-AA43-416F-9926-2301CE1E8FAE}"/>
              </a:ext>
            </a:extLst>
          </p:cNvPr>
          <p:cNvSpPr/>
          <p:nvPr/>
        </p:nvSpPr>
        <p:spPr>
          <a:xfrm>
            <a:off x="6068507" y="2760268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496824" y="0"/>
                </a:moveTo>
                <a:lnTo>
                  <a:pt x="0" y="0"/>
                </a:lnTo>
                <a:lnTo>
                  <a:pt x="0" y="381000"/>
                </a:lnTo>
                <a:lnTo>
                  <a:pt x="432815" y="381000"/>
                </a:lnTo>
                <a:lnTo>
                  <a:pt x="496824" y="332232"/>
                </a:lnTo>
                <a:lnTo>
                  <a:pt x="496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0" name="object 44">
            <a:extLst>
              <a:ext uri="{FF2B5EF4-FFF2-40B4-BE49-F238E27FC236}">
                <a16:creationId xmlns:a16="http://schemas.microsoft.com/office/drawing/2014/main" id="{263901AC-69DB-4D30-8A52-E5DEBE9D46A7}"/>
              </a:ext>
            </a:extLst>
          </p:cNvPr>
          <p:cNvSpPr/>
          <p:nvPr/>
        </p:nvSpPr>
        <p:spPr>
          <a:xfrm>
            <a:off x="6574864" y="3148952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18287" y="0"/>
                </a:moveTo>
                <a:lnTo>
                  <a:pt x="0" y="48767"/>
                </a:lnTo>
                <a:lnTo>
                  <a:pt x="55006" y="6857"/>
                </a:lnTo>
                <a:lnTo>
                  <a:pt x="34289" y="6857"/>
                </a:lnTo>
                <a:lnTo>
                  <a:pt x="24574" y="5143"/>
                </a:lnTo>
                <a:lnTo>
                  <a:pt x="18287" y="0"/>
                </a:lnTo>
                <a:close/>
              </a:path>
              <a:path w="64135" h="48895">
                <a:moveTo>
                  <a:pt x="64008" y="0"/>
                </a:moveTo>
                <a:lnTo>
                  <a:pt x="47434" y="5143"/>
                </a:lnTo>
                <a:lnTo>
                  <a:pt x="34289" y="6857"/>
                </a:lnTo>
                <a:lnTo>
                  <a:pt x="55006" y="6857"/>
                </a:lnTo>
                <a:lnTo>
                  <a:pt x="640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1" name="object 45">
            <a:extLst>
              <a:ext uri="{FF2B5EF4-FFF2-40B4-BE49-F238E27FC236}">
                <a16:creationId xmlns:a16="http://schemas.microsoft.com/office/drawing/2014/main" id="{DCC35492-5BC8-4520-AACB-7C2EE10B8EE1}"/>
              </a:ext>
            </a:extLst>
          </p:cNvPr>
          <p:cNvSpPr/>
          <p:nvPr/>
        </p:nvSpPr>
        <p:spPr>
          <a:xfrm>
            <a:off x="6068507" y="2760268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0" y="0"/>
                </a:moveTo>
                <a:lnTo>
                  <a:pt x="0" y="381000"/>
                </a:lnTo>
                <a:lnTo>
                  <a:pt x="432815" y="381000"/>
                </a:lnTo>
                <a:lnTo>
                  <a:pt x="496824" y="332232"/>
                </a:lnTo>
                <a:lnTo>
                  <a:pt x="49682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2" name="object 46">
            <a:extLst>
              <a:ext uri="{FF2B5EF4-FFF2-40B4-BE49-F238E27FC236}">
                <a16:creationId xmlns:a16="http://schemas.microsoft.com/office/drawing/2014/main" id="{63419C93-6AB0-4536-9D5C-4E3AEC65A35E}"/>
              </a:ext>
            </a:extLst>
          </p:cNvPr>
          <p:cNvSpPr/>
          <p:nvPr/>
        </p:nvSpPr>
        <p:spPr>
          <a:xfrm>
            <a:off x="6574864" y="3148952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0" y="48767"/>
                </a:moveTo>
                <a:lnTo>
                  <a:pt x="18287" y="0"/>
                </a:lnTo>
                <a:lnTo>
                  <a:pt x="24574" y="5143"/>
                </a:lnTo>
                <a:lnTo>
                  <a:pt x="34289" y="6857"/>
                </a:lnTo>
                <a:lnTo>
                  <a:pt x="47434" y="5143"/>
                </a:lnTo>
                <a:lnTo>
                  <a:pt x="640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3" name="object 47">
            <a:extLst>
              <a:ext uri="{FF2B5EF4-FFF2-40B4-BE49-F238E27FC236}">
                <a16:creationId xmlns:a16="http://schemas.microsoft.com/office/drawing/2014/main" id="{28E8520C-A15C-4BEE-B2BE-860447D10F38}"/>
              </a:ext>
            </a:extLst>
          </p:cNvPr>
          <p:cNvSpPr/>
          <p:nvPr/>
        </p:nvSpPr>
        <p:spPr>
          <a:xfrm>
            <a:off x="7423545" y="2097012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493775" y="0"/>
                </a:moveTo>
                <a:lnTo>
                  <a:pt x="0" y="0"/>
                </a:lnTo>
                <a:lnTo>
                  <a:pt x="0" y="377951"/>
                </a:lnTo>
                <a:lnTo>
                  <a:pt x="432816" y="377951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4" name="object 48">
            <a:extLst>
              <a:ext uri="{FF2B5EF4-FFF2-40B4-BE49-F238E27FC236}">
                <a16:creationId xmlns:a16="http://schemas.microsoft.com/office/drawing/2014/main" id="{10E000DD-C004-4723-8133-AA9A6FA11F98}"/>
              </a:ext>
            </a:extLst>
          </p:cNvPr>
          <p:cNvSpPr/>
          <p:nvPr/>
        </p:nvSpPr>
        <p:spPr>
          <a:xfrm>
            <a:off x="7929903" y="2485694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59" h="45719">
                <a:moveTo>
                  <a:pt x="15239" y="0"/>
                </a:moveTo>
                <a:lnTo>
                  <a:pt x="0" y="45720"/>
                </a:lnTo>
                <a:lnTo>
                  <a:pt x="51815" y="6858"/>
                </a:lnTo>
                <a:lnTo>
                  <a:pt x="31241" y="6858"/>
                </a:lnTo>
                <a:lnTo>
                  <a:pt x="21526" y="5143"/>
                </a:lnTo>
                <a:lnTo>
                  <a:pt x="15239" y="0"/>
                </a:lnTo>
                <a:close/>
              </a:path>
              <a:path w="60959" h="45719">
                <a:moveTo>
                  <a:pt x="60959" y="0"/>
                </a:moveTo>
                <a:lnTo>
                  <a:pt x="44386" y="5143"/>
                </a:lnTo>
                <a:lnTo>
                  <a:pt x="31241" y="6858"/>
                </a:lnTo>
                <a:lnTo>
                  <a:pt x="51815" y="6858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5" name="object 49">
            <a:extLst>
              <a:ext uri="{FF2B5EF4-FFF2-40B4-BE49-F238E27FC236}">
                <a16:creationId xmlns:a16="http://schemas.microsoft.com/office/drawing/2014/main" id="{BCB3F4D4-E119-4F16-A90B-B8907907F884}"/>
              </a:ext>
            </a:extLst>
          </p:cNvPr>
          <p:cNvSpPr/>
          <p:nvPr/>
        </p:nvSpPr>
        <p:spPr>
          <a:xfrm>
            <a:off x="7423545" y="2097012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0" y="0"/>
                </a:moveTo>
                <a:lnTo>
                  <a:pt x="0" y="377951"/>
                </a:lnTo>
                <a:lnTo>
                  <a:pt x="432816" y="377951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6" name="object 50">
            <a:extLst>
              <a:ext uri="{FF2B5EF4-FFF2-40B4-BE49-F238E27FC236}">
                <a16:creationId xmlns:a16="http://schemas.microsoft.com/office/drawing/2014/main" id="{B2AA6BBE-8818-494D-B7D6-191B5685A340}"/>
              </a:ext>
            </a:extLst>
          </p:cNvPr>
          <p:cNvSpPr/>
          <p:nvPr/>
        </p:nvSpPr>
        <p:spPr>
          <a:xfrm>
            <a:off x="7929903" y="2485694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59" h="45719">
                <a:moveTo>
                  <a:pt x="0" y="45720"/>
                </a:moveTo>
                <a:lnTo>
                  <a:pt x="15239" y="0"/>
                </a:lnTo>
                <a:lnTo>
                  <a:pt x="21526" y="5143"/>
                </a:lnTo>
                <a:lnTo>
                  <a:pt x="31241" y="6858"/>
                </a:lnTo>
                <a:lnTo>
                  <a:pt x="44386" y="5143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7" name="object 51">
            <a:extLst>
              <a:ext uri="{FF2B5EF4-FFF2-40B4-BE49-F238E27FC236}">
                <a16:creationId xmlns:a16="http://schemas.microsoft.com/office/drawing/2014/main" id="{2F488F01-A782-4BC1-9FD5-FC9AD7944C09}"/>
              </a:ext>
            </a:extLst>
          </p:cNvPr>
          <p:cNvSpPr/>
          <p:nvPr/>
        </p:nvSpPr>
        <p:spPr>
          <a:xfrm>
            <a:off x="7512692" y="2261042"/>
            <a:ext cx="574257" cy="442765"/>
          </a:xfrm>
          <a:custGeom>
            <a:avLst/>
            <a:gdLst/>
            <a:ahLst/>
            <a:cxnLst/>
            <a:rect l="l" t="t" r="r" b="b"/>
            <a:pathLst>
              <a:path w="490854" h="378460">
                <a:moveTo>
                  <a:pt x="490727" y="0"/>
                </a:moveTo>
                <a:lnTo>
                  <a:pt x="0" y="0"/>
                </a:lnTo>
                <a:lnTo>
                  <a:pt x="0" y="377952"/>
                </a:lnTo>
                <a:lnTo>
                  <a:pt x="429768" y="377952"/>
                </a:lnTo>
                <a:lnTo>
                  <a:pt x="490727" y="332232"/>
                </a:lnTo>
                <a:lnTo>
                  <a:pt x="49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8" name="object 52">
            <a:extLst>
              <a:ext uri="{FF2B5EF4-FFF2-40B4-BE49-F238E27FC236}">
                <a16:creationId xmlns:a16="http://schemas.microsoft.com/office/drawing/2014/main" id="{0D6464AE-A161-48CC-BB39-44BDE83E3971}"/>
              </a:ext>
            </a:extLst>
          </p:cNvPr>
          <p:cNvSpPr/>
          <p:nvPr/>
        </p:nvSpPr>
        <p:spPr>
          <a:xfrm>
            <a:off x="8015485" y="2649725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59" h="45720">
                <a:moveTo>
                  <a:pt x="15239" y="0"/>
                </a:moveTo>
                <a:lnTo>
                  <a:pt x="0" y="45720"/>
                </a:lnTo>
                <a:lnTo>
                  <a:pt x="51815" y="6858"/>
                </a:lnTo>
                <a:lnTo>
                  <a:pt x="32384" y="6858"/>
                </a:lnTo>
                <a:lnTo>
                  <a:pt x="21955" y="5143"/>
                </a:lnTo>
                <a:lnTo>
                  <a:pt x="15239" y="0"/>
                </a:lnTo>
                <a:close/>
              </a:path>
              <a:path w="60959" h="45720">
                <a:moveTo>
                  <a:pt x="60959" y="0"/>
                </a:moveTo>
                <a:lnTo>
                  <a:pt x="45672" y="5143"/>
                </a:lnTo>
                <a:lnTo>
                  <a:pt x="32384" y="6858"/>
                </a:lnTo>
                <a:lnTo>
                  <a:pt x="51815" y="6858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9" name="object 53">
            <a:extLst>
              <a:ext uri="{FF2B5EF4-FFF2-40B4-BE49-F238E27FC236}">
                <a16:creationId xmlns:a16="http://schemas.microsoft.com/office/drawing/2014/main" id="{6B06C366-B711-4F93-B833-5A04FF1EBD47}"/>
              </a:ext>
            </a:extLst>
          </p:cNvPr>
          <p:cNvSpPr/>
          <p:nvPr/>
        </p:nvSpPr>
        <p:spPr>
          <a:xfrm>
            <a:off x="7512692" y="2261042"/>
            <a:ext cx="574257" cy="442765"/>
          </a:xfrm>
          <a:custGeom>
            <a:avLst/>
            <a:gdLst/>
            <a:ahLst/>
            <a:cxnLst/>
            <a:rect l="l" t="t" r="r" b="b"/>
            <a:pathLst>
              <a:path w="490854" h="378460">
                <a:moveTo>
                  <a:pt x="0" y="0"/>
                </a:moveTo>
                <a:lnTo>
                  <a:pt x="0" y="377952"/>
                </a:lnTo>
                <a:lnTo>
                  <a:pt x="429768" y="377952"/>
                </a:lnTo>
                <a:lnTo>
                  <a:pt x="490727" y="332232"/>
                </a:lnTo>
                <a:lnTo>
                  <a:pt x="49072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0" name="object 54">
            <a:extLst>
              <a:ext uri="{FF2B5EF4-FFF2-40B4-BE49-F238E27FC236}">
                <a16:creationId xmlns:a16="http://schemas.microsoft.com/office/drawing/2014/main" id="{436F0E9E-00C4-4CC1-A84D-171C21752964}"/>
              </a:ext>
            </a:extLst>
          </p:cNvPr>
          <p:cNvSpPr/>
          <p:nvPr/>
        </p:nvSpPr>
        <p:spPr>
          <a:xfrm>
            <a:off x="8015485" y="2649725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59" h="45720">
                <a:moveTo>
                  <a:pt x="0" y="45720"/>
                </a:moveTo>
                <a:lnTo>
                  <a:pt x="15239" y="0"/>
                </a:lnTo>
                <a:lnTo>
                  <a:pt x="21955" y="5143"/>
                </a:lnTo>
                <a:lnTo>
                  <a:pt x="32384" y="6858"/>
                </a:lnTo>
                <a:lnTo>
                  <a:pt x="45672" y="5143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1" name="object 55">
            <a:extLst>
              <a:ext uri="{FF2B5EF4-FFF2-40B4-BE49-F238E27FC236}">
                <a16:creationId xmlns:a16="http://schemas.microsoft.com/office/drawing/2014/main" id="{D5DF4C52-1E01-4498-9A83-1599A1FCC41F}"/>
              </a:ext>
            </a:extLst>
          </p:cNvPr>
          <p:cNvSpPr/>
          <p:nvPr/>
        </p:nvSpPr>
        <p:spPr>
          <a:xfrm>
            <a:off x="7598275" y="2425074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29768" y="381000"/>
                </a:lnTo>
                <a:lnTo>
                  <a:pt x="493775" y="335280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2" name="object 56">
            <a:extLst>
              <a:ext uri="{FF2B5EF4-FFF2-40B4-BE49-F238E27FC236}">
                <a16:creationId xmlns:a16="http://schemas.microsoft.com/office/drawing/2014/main" id="{1E3D4563-54A1-479C-ABAB-57ED26C9299C}"/>
              </a:ext>
            </a:extLst>
          </p:cNvPr>
          <p:cNvSpPr/>
          <p:nvPr/>
        </p:nvSpPr>
        <p:spPr>
          <a:xfrm>
            <a:off x="8101065" y="2817322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4" h="45720">
                <a:moveTo>
                  <a:pt x="18287" y="0"/>
                </a:moveTo>
                <a:lnTo>
                  <a:pt x="0" y="45719"/>
                </a:lnTo>
                <a:lnTo>
                  <a:pt x="54406" y="6857"/>
                </a:lnTo>
                <a:lnTo>
                  <a:pt x="34289" y="6857"/>
                </a:lnTo>
                <a:lnTo>
                  <a:pt x="24574" y="5143"/>
                </a:lnTo>
                <a:lnTo>
                  <a:pt x="18287" y="0"/>
                </a:lnTo>
                <a:close/>
              </a:path>
              <a:path w="64134" h="45720">
                <a:moveTo>
                  <a:pt x="64007" y="0"/>
                </a:moveTo>
                <a:lnTo>
                  <a:pt x="47434" y="5143"/>
                </a:lnTo>
                <a:lnTo>
                  <a:pt x="34289" y="6857"/>
                </a:lnTo>
                <a:lnTo>
                  <a:pt x="54406" y="6857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3" name="object 57">
            <a:extLst>
              <a:ext uri="{FF2B5EF4-FFF2-40B4-BE49-F238E27FC236}">
                <a16:creationId xmlns:a16="http://schemas.microsoft.com/office/drawing/2014/main" id="{F63B02CC-E3BB-4280-A746-A5F8BBE791DB}"/>
              </a:ext>
            </a:extLst>
          </p:cNvPr>
          <p:cNvSpPr/>
          <p:nvPr/>
        </p:nvSpPr>
        <p:spPr>
          <a:xfrm>
            <a:off x="7598275" y="2425074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29768" y="381000"/>
                </a:lnTo>
                <a:lnTo>
                  <a:pt x="493775" y="335280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4" name="object 58">
            <a:extLst>
              <a:ext uri="{FF2B5EF4-FFF2-40B4-BE49-F238E27FC236}">
                <a16:creationId xmlns:a16="http://schemas.microsoft.com/office/drawing/2014/main" id="{678AD96D-32DA-4A66-AFF2-323DD166A515}"/>
              </a:ext>
            </a:extLst>
          </p:cNvPr>
          <p:cNvSpPr/>
          <p:nvPr/>
        </p:nvSpPr>
        <p:spPr>
          <a:xfrm>
            <a:off x="8101065" y="2817322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4" h="45720">
                <a:moveTo>
                  <a:pt x="0" y="45719"/>
                </a:moveTo>
                <a:lnTo>
                  <a:pt x="18287" y="0"/>
                </a:lnTo>
                <a:lnTo>
                  <a:pt x="24574" y="5143"/>
                </a:lnTo>
                <a:lnTo>
                  <a:pt x="34289" y="6857"/>
                </a:lnTo>
                <a:lnTo>
                  <a:pt x="47434" y="5143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5" name="object 59">
            <a:extLst>
              <a:ext uri="{FF2B5EF4-FFF2-40B4-BE49-F238E27FC236}">
                <a16:creationId xmlns:a16="http://schemas.microsoft.com/office/drawing/2014/main" id="{891C4CAD-7EB5-454A-B38E-71BA8E2C19AA}"/>
              </a:ext>
            </a:extLst>
          </p:cNvPr>
          <p:cNvSpPr/>
          <p:nvPr/>
        </p:nvSpPr>
        <p:spPr>
          <a:xfrm>
            <a:off x="7683856" y="2592671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6" name="object 60">
            <a:extLst>
              <a:ext uri="{FF2B5EF4-FFF2-40B4-BE49-F238E27FC236}">
                <a16:creationId xmlns:a16="http://schemas.microsoft.com/office/drawing/2014/main" id="{5B382D3C-2A81-472A-9794-7007EA831A87}"/>
              </a:ext>
            </a:extLst>
          </p:cNvPr>
          <p:cNvSpPr/>
          <p:nvPr/>
        </p:nvSpPr>
        <p:spPr>
          <a:xfrm>
            <a:off x="8190212" y="2981355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15239" y="3048"/>
                </a:moveTo>
                <a:lnTo>
                  <a:pt x="0" y="48768"/>
                </a:lnTo>
                <a:lnTo>
                  <a:pt x="51911" y="7239"/>
                </a:lnTo>
                <a:lnTo>
                  <a:pt x="32384" y="7239"/>
                </a:lnTo>
                <a:lnTo>
                  <a:pt x="21955" y="6429"/>
                </a:lnTo>
                <a:lnTo>
                  <a:pt x="15239" y="3048"/>
                </a:lnTo>
                <a:close/>
              </a:path>
              <a:path w="60959" h="48895">
                <a:moveTo>
                  <a:pt x="60959" y="0"/>
                </a:moveTo>
                <a:lnTo>
                  <a:pt x="45672" y="5191"/>
                </a:lnTo>
                <a:lnTo>
                  <a:pt x="32384" y="7239"/>
                </a:lnTo>
                <a:lnTo>
                  <a:pt x="51911" y="7239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7" name="object 61">
            <a:extLst>
              <a:ext uri="{FF2B5EF4-FFF2-40B4-BE49-F238E27FC236}">
                <a16:creationId xmlns:a16="http://schemas.microsoft.com/office/drawing/2014/main" id="{0320AE02-6032-4BF7-A716-0DFA2EE319E1}"/>
              </a:ext>
            </a:extLst>
          </p:cNvPr>
          <p:cNvSpPr/>
          <p:nvPr/>
        </p:nvSpPr>
        <p:spPr>
          <a:xfrm>
            <a:off x="7683856" y="2592671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8" name="object 62">
            <a:extLst>
              <a:ext uri="{FF2B5EF4-FFF2-40B4-BE49-F238E27FC236}">
                <a16:creationId xmlns:a16="http://schemas.microsoft.com/office/drawing/2014/main" id="{6FCF6E3D-2589-403F-8531-11AE4F367BCD}"/>
              </a:ext>
            </a:extLst>
          </p:cNvPr>
          <p:cNvSpPr/>
          <p:nvPr/>
        </p:nvSpPr>
        <p:spPr>
          <a:xfrm>
            <a:off x="8190212" y="2981355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0" y="48768"/>
                </a:moveTo>
                <a:lnTo>
                  <a:pt x="15239" y="3048"/>
                </a:lnTo>
                <a:lnTo>
                  <a:pt x="21955" y="6429"/>
                </a:lnTo>
                <a:lnTo>
                  <a:pt x="32384" y="7239"/>
                </a:lnTo>
                <a:lnTo>
                  <a:pt x="45672" y="5191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9" name="object 63">
            <a:extLst>
              <a:ext uri="{FF2B5EF4-FFF2-40B4-BE49-F238E27FC236}">
                <a16:creationId xmlns:a16="http://schemas.microsoft.com/office/drawing/2014/main" id="{786B3BA7-84B6-416D-B8D5-C68A9A2D1A56}"/>
              </a:ext>
            </a:extLst>
          </p:cNvPr>
          <p:cNvSpPr/>
          <p:nvPr/>
        </p:nvSpPr>
        <p:spPr>
          <a:xfrm>
            <a:off x="7773004" y="2760268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29768" y="381000"/>
                </a:lnTo>
                <a:lnTo>
                  <a:pt x="493775" y="332232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0" name="object 64">
            <a:extLst>
              <a:ext uri="{FF2B5EF4-FFF2-40B4-BE49-F238E27FC236}">
                <a16:creationId xmlns:a16="http://schemas.microsoft.com/office/drawing/2014/main" id="{23CD27BE-C9C8-41B8-8A14-0E4D59B0099C}"/>
              </a:ext>
            </a:extLst>
          </p:cNvPr>
          <p:cNvSpPr/>
          <p:nvPr/>
        </p:nvSpPr>
        <p:spPr>
          <a:xfrm>
            <a:off x="8275793" y="3148952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18287" y="0"/>
                </a:moveTo>
                <a:lnTo>
                  <a:pt x="0" y="48767"/>
                </a:lnTo>
                <a:lnTo>
                  <a:pt x="55006" y="6857"/>
                </a:lnTo>
                <a:lnTo>
                  <a:pt x="34289" y="6857"/>
                </a:lnTo>
                <a:lnTo>
                  <a:pt x="24574" y="5143"/>
                </a:lnTo>
                <a:lnTo>
                  <a:pt x="18287" y="0"/>
                </a:lnTo>
                <a:close/>
              </a:path>
              <a:path w="64134" h="48895">
                <a:moveTo>
                  <a:pt x="64007" y="0"/>
                </a:moveTo>
                <a:lnTo>
                  <a:pt x="47434" y="5143"/>
                </a:lnTo>
                <a:lnTo>
                  <a:pt x="34289" y="6857"/>
                </a:lnTo>
                <a:lnTo>
                  <a:pt x="55006" y="6857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1" name="object 65">
            <a:extLst>
              <a:ext uri="{FF2B5EF4-FFF2-40B4-BE49-F238E27FC236}">
                <a16:creationId xmlns:a16="http://schemas.microsoft.com/office/drawing/2014/main" id="{3C4EBB34-EF53-4A69-A617-136B931E6057}"/>
              </a:ext>
            </a:extLst>
          </p:cNvPr>
          <p:cNvSpPr/>
          <p:nvPr/>
        </p:nvSpPr>
        <p:spPr>
          <a:xfrm>
            <a:off x="7773004" y="2760268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29768" y="381000"/>
                </a:lnTo>
                <a:lnTo>
                  <a:pt x="493775" y="332232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2" name="object 66">
            <a:extLst>
              <a:ext uri="{FF2B5EF4-FFF2-40B4-BE49-F238E27FC236}">
                <a16:creationId xmlns:a16="http://schemas.microsoft.com/office/drawing/2014/main" id="{03BE93F8-DF7B-44C9-84E9-36ED573AF34E}"/>
              </a:ext>
            </a:extLst>
          </p:cNvPr>
          <p:cNvSpPr/>
          <p:nvPr/>
        </p:nvSpPr>
        <p:spPr>
          <a:xfrm>
            <a:off x="8275793" y="3148952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0" y="48767"/>
                </a:moveTo>
                <a:lnTo>
                  <a:pt x="18287" y="0"/>
                </a:lnTo>
                <a:lnTo>
                  <a:pt x="24574" y="5143"/>
                </a:lnTo>
                <a:lnTo>
                  <a:pt x="34289" y="6857"/>
                </a:lnTo>
                <a:lnTo>
                  <a:pt x="47434" y="5143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4" name="object 68">
            <a:extLst>
              <a:ext uri="{FF2B5EF4-FFF2-40B4-BE49-F238E27FC236}">
                <a16:creationId xmlns:a16="http://schemas.microsoft.com/office/drawing/2014/main" id="{A8F231ED-FE00-4370-A003-816E410120DB}"/>
              </a:ext>
            </a:extLst>
          </p:cNvPr>
          <p:cNvSpPr/>
          <p:nvPr/>
        </p:nvSpPr>
        <p:spPr>
          <a:xfrm>
            <a:off x="5722616" y="3284454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5" name="object 69">
            <a:extLst>
              <a:ext uri="{FF2B5EF4-FFF2-40B4-BE49-F238E27FC236}">
                <a16:creationId xmlns:a16="http://schemas.microsoft.com/office/drawing/2014/main" id="{1076C188-BD9B-4BD2-99D4-500F7A29CBCB}"/>
              </a:ext>
            </a:extLst>
          </p:cNvPr>
          <p:cNvSpPr/>
          <p:nvPr/>
        </p:nvSpPr>
        <p:spPr>
          <a:xfrm>
            <a:off x="6228972" y="3673139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60" h="48895">
                <a:moveTo>
                  <a:pt x="15239" y="3048"/>
                </a:moveTo>
                <a:lnTo>
                  <a:pt x="0" y="48768"/>
                </a:lnTo>
                <a:lnTo>
                  <a:pt x="51911" y="7239"/>
                </a:lnTo>
                <a:lnTo>
                  <a:pt x="31241" y="7239"/>
                </a:lnTo>
                <a:lnTo>
                  <a:pt x="21526" y="6429"/>
                </a:lnTo>
                <a:lnTo>
                  <a:pt x="15239" y="3048"/>
                </a:lnTo>
                <a:close/>
              </a:path>
              <a:path w="60960" h="48895">
                <a:moveTo>
                  <a:pt x="60959" y="0"/>
                </a:moveTo>
                <a:lnTo>
                  <a:pt x="44386" y="5191"/>
                </a:lnTo>
                <a:lnTo>
                  <a:pt x="31241" y="7239"/>
                </a:lnTo>
                <a:lnTo>
                  <a:pt x="51911" y="7239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6" name="object 70">
            <a:extLst>
              <a:ext uri="{FF2B5EF4-FFF2-40B4-BE49-F238E27FC236}">
                <a16:creationId xmlns:a16="http://schemas.microsoft.com/office/drawing/2014/main" id="{C04D3B39-0688-453D-8D99-929379836C5D}"/>
              </a:ext>
            </a:extLst>
          </p:cNvPr>
          <p:cNvSpPr/>
          <p:nvPr/>
        </p:nvSpPr>
        <p:spPr>
          <a:xfrm>
            <a:off x="5722616" y="3284454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7" name="object 71">
            <a:extLst>
              <a:ext uri="{FF2B5EF4-FFF2-40B4-BE49-F238E27FC236}">
                <a16:creationId xmlns:a16="http://schemas.microsoft.com/office/drawing/2014/main" id="{89D3FB69-1C42-49F5-9B34-631D0F740BE1}"/>
              </a:ext>
            </a:extLst>
          </p:cNvPr>
          <p:cNvSpPr/>
          <p:nvPr/>
        </p:nvSpPr>
        <p:spPr>
          <a:xfrm>
            <a:off x="6228972" y="3673139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60" h="48895">
                <a:moveTo>
                  <a:pt x="0" y="48768"/>
                </a:moveTo>
                <a:lnTo>
                  <a:pt x="15239" y="3048"/>
                </a:lnTo>
                <a:lnTo>
                  <a:pt x="21526" y="6429"/>
                </a:lnTo>
                <a:lnTo>
                  <a:pt x="31241" y="7239"/>
                </a:lnTo>
                <a:lnTo>
                  <a:pt x="44386" y="5191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8" name="object 72">
            <a:extLst>
              <a:ext uri="{FF2B5EF4-FFF2-40B4-BE49-F238E27FC236}">
                <a16:creationId xmlns:a16="http://schemas.microsoft.com/office/drawing/2014/main" id="{58C0F133-DE0B-40FD-8632-0CE487C89C67}"/>
              </a:ext>
            </a:extLst>
          </p:cNvPr>
          <p:cNvSpPr/>
          <p:nvPr/>
        </p:nvSpPr>
        <p:spPr>
          <a:xfrm>
            <a:off x="5808196" y="3452051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496824" y="0"/>
                </a:moveTo>
                <a:lnTo>
                  <a:pt x="0" y="0"/>
                </a:lnTo>
                <a:lnTo>
                  <a:pt x="0" y="377951"/>
                </a:lnTo>
                <a:lnTo>
                  <a:pt x="432816" y="377951"/>
                </a:lnTo>
                <a:lnTo>
                  <a:pt x="496824" y="329184"/>
                </a:lnTo>
                <a:lnTo>
                  <a:pt x="496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9" name="object 73">
            <a:extLst>
              <a:ext uri="{FF2B5EF4-FFF2-40B4-BE49-F238E27FC236}">
                <a16:creationId xmlns:a16="http://schemas.microsoft.com/office/drawing/2014/main" id="{F70DABDC-BBBA-4CA4-812D-BEBDDAD250A1}"/>
              </a:ext>
            </a:extLst>
          </p:cNvPr>
          <p:cNvSpPr/>
          <p:nvPr/>
        </p:nvSpPr>
        <p:spPr>
          <a:xfrm>
            <a:off x="6314554" y="3837169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15239" y="3048"/>
                </a:moveTo>
                <a:lnTo>
                  <a:pt x="0" y="48767"/>
                </a:lnTo>
                <a:lnTo>
                  <a:pt x="54506" y="7238"/>
                </a:lnTo>
                <a:lnTo>
                  <a:pt x="33908" y="7238"/>
                </a:lnTo>
                <a:lnTo>
                  <a:pt x="23288" y="6429"/>
                </a:lnTo>
                <a:lnTo>
                  <a:pt x="15239" y="3048"/>
                </a:lnTo>
                <a:close/>
              </a:path>
              <a:path w="64135" h="48895">
                <a:moveTo>
                  <a:pt x="64007" y="0"/>
                </a:moveTo>
                <a:lnTo>
                  <a:pt x="47386" y="5191"/>
                </a:lnTo>
                <a:lnTo>
                  <a:pt x="33908" y="7238"/>
                </a:lnTo>
                <a:lnTo>
                  <a:pt x="54506" y="7238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0" name="object 74">
            <a:extLst>
              <a:ext uri="{FF2B5EF4-FFF2-40B4-BE49-F238E27FC236}">
                <a16:creationId xmlns:a16="http://schemas.microsoft.com/office/drawing/2014/main" id="{7CDBB019-752F-43AC-BEBF-9915219DB17B}"/>
              </a:ext>
            </a:extLst>
          </p:cNvPr>
          <p:cNvSpPr/>
          <p:nvPr/>
        </p:nvSpPr>
        <p:spPr>
          <a:xfrm>
            <a:off x="5808196" y="3452051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0" y="0"/>
                </a:moveTo>
                <a:lnTo>
                  <a:pt x="0" y="377951"/>
                </a:lnTo>
                <a:lnTo>
                  <a:pt x="432816" y="377951"/>
                </a:lnTo>
                <a:lnTo>
                  <a:pt x="496824" y="329184"/>
                </a:lnTo>
                <a:lnTo>
                  <a:pt x="49682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1" name="object 75">
            <a:extLst>
              <a:ext uri="{FF2B5EF4-FFF2-40B4-BE49-F238E27FC236}">
                <a16:creationId xmlns:a16="http://schemas.microsoft.com/office/drawing/2014/main" id="{F51F4B2A-3AE6-4066-895E-1F7ED2B81FB6}"/>
              </a:ext>
            </a:extLst>
          </p:cNvPr>
          <p:cNvSpPr/>
          <p:nvPr/>
        </p:nvSpPr>
        <p:spPr>
          <a:xfrm>
            <a:off x="6314554" y="3837169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0" y="48767"/>
                </a:moveTo>
                <a:lnTo>
                  <a:pt x="15239" y="3048"/>
                </a:lnTo>
                <a:lnTo>
                  <a:pt x="23288" y="6429"/>
                </a:lnTo>
                <a:lnTo>
                  <a:pt x="33908" y="7238"/>
                </a:lnTo>
                <a:lnTo>
                  <a:pt x="47386" y="5191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2" name="object 76">
            <a:extLst>
              <a:ext uri="{FF2B5EF4-FFF2-40B4-BE49-F238E27FC236}">
                <a16:creationId xmlns:a16="http://schemas.microsoft.com/office/drawing/2014/main" id="{34CF1548-4C84-4396-BD06-78073BEE4D06}"/>
              </a:ext>
            </a:extLst>
          </p:cNvPr>
          <p:cNvSpPr/>
          <p:nvPr/>
        </p:nvSpPr>
        <p:spPr>
          <a:xfrm>
            <a:off x="5893779" y="3616082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496823" y="0"/>
                </a:moveTo>
                <a:lnTo>
                  <a:pt x="0" y="0"/>
                </a:lnTo>
                <a:lnTo>
                  <a:pt x="0" y="380999"/>
                </a:lnTo>
                <a:lnTo>
                  <a:pt x="432815" y="380999"/>
                </a:lnTo>
                <a:lnTo>
                  <a:pt x="496823" y="332231"/>
                </a:lnTo>
                <a:lnTo>
                  <a:pt x="4968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3" name="object 77">
            <a:extLst>
              <a:ext uri="{FF2B5EF4-FFF2-40B4-BE49-F238E27FC236}">
                <a16:creationId xmlns:a16="http://schemas.microsoft.com/office/drawing/2014/main" id="{8CC58BD7-2193-4FA3-982E-3A51C09F37B2}"/>
              </a:ext>
            </a:extLst>
          </p:cNvPr>
          <p:cNvSpPr/>
          <p:nvPr/>
        </p:nvSpPr>
        <p:spPr>
          <a:xfrm>
            <a:off x="6400134" y="4004767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18287" y="3048"/>
                </a:moveTo>
                <a:lnTo>
                  <a:pt x="0" y="48768"/>
                </a:lnTo>
                <a:lnTo>
                  <a:pt x="54506" y="7239"/>
                </a:lnTo>
                <a:lnTo>
                  <a:pt x="34289" y="7239"/>
                </a:lnTo>
                <a:lnTo>
                  <a:pt x="24574" y="6429"/>
                </a:lnTo>
                <a:lnTo>
                  <a:pt x="18287" y="3048"/>
                </a:lnTo>
                <a:close/>
              </a:path>
              <a:path w="64135" h="48895">
                <a:moveTo>
                  <a:pt x="64007" y="0"/>
                </a:moveTo>
                <a:lnTo>
                  <a:pt x="47434" y="5191"/>
                </a:lnTo>
                <a:lnTo>
                  <a:pt x="34289" y="7239"/>
                </a:lnTo>
                <a:lnTo>
                  <a:pt x="54506" y="7239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4" name="object 78">
            <a:extLst>
              <a:ext uri="{FF2B5EF4-FFF2-40B4-BE49-F238E27FC236}">
                <a16:creationId xmlns:a16="http://schemas.microsoft.com/office/drawing/2014/main" id="{95151F31-3BCB-4513-ACAD-AEBCD4852F34}"/>
              </a:ext>
            </a:extLst>
          </p:cNvPr>
          <p:cNvSpPr/>
          <p:nvPr/>
        </p:nvSpPr>
        <p:spPr>
          <a:xfrm>
            <a:off x="5893779" y="3616082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0" y="0"/>
                </a:moveTo>
                <a:lnTo>
                  <a:pt x="0" y="380999"/>
                </a:lnTo>
                <a:lnTo>
                  <a:pt x="432815" y="380999"/>
                </a:lnTo>
                <a:lnTo>
                  <a:pt x="496823" y="332231"/>
                </a:lnTo>
                <a:lnTo>
                  <a:pt x="49682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5" name="object 79">
            <a:extLst>
              <a:ext uri="{FF2B5EF4-FFF2-40B4-BE49-F238E27FC236}">
                <a16:creationId xmlns:a16="http://schemas.microsoft.com/office/drawing/2014/main" id="{67FD1BE9-8243-48BB-A5D9-A9A1486C4355}"/>
              </a:ext>
            </a:extLst>
          </p:cNvPr>
          <p:cNvSpPr/>
          <p:nvPr/>
        </p:nvSpPr>
        <p:spPr>
          <a:xfrm>
            <a:off x="6400134" y="4004767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0" y="48768"/>
                </a:moveTo>
                <a:lnTo>
                  <a:pt x="18287" y="3048"/>
                </a:lnTo>
                <a:lnTo>
                  <a:pt x="24574" y="6429"/>
                </a:lnTo>
                <a:lnTo>
                  <a:pt x="34289" y="7239"/>
                </a:lnTo>
                <a:lnTo>
                  <a:pt x="47434" y="5191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6" name="object 80">
            <a:extLst>
              <a:ext uri="{FF2B5EF4-FFF2-40B4-BE49-F238E27FC236}">
                <a16:creationId xmlns:a16="http://schemas.microsoft.com/office/drawing/2014/main" id="{306EF067-BF7A-427B-BF06-402520FAB857}"/>
              </a:ext>
            </a:extLst>
          </p:cNvPr>
          <p:cNvSpPr/>
          <p:nvPr/>
        </p:nvSpPr>
        <p:spPr>
          <a:xfrm>
            <a:off x="5982926" y="3783680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493775" y="0"/>
                </a:moveTo>
                <a:lnTo>
                  <a:pt x="0" y="0"/>
                </a:lnTo>
                <a:lnTo>
                  <a:pt x="0" y="377952"/>
                </a:lnTo>
                <a:lnTo>
                  <a:pt x="432815" y="377952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7" name="object 81">
            <a:extLst>
              <a:ext uri="{FF2B5EF4-FFF2-40B4-BE49-F238E27FC236}">
                <a16:creationId xmlns:a16="http://schemas.microsoft.com/office/drawing/2014/main" id="{11F6000A-114A-4686-BAD2-AA11B020D38B}"/>
              </a:ext>
            </a:extLst>
          </p:cNvPr>
          <p:cNvSpPr/>
          <p:nvPr/>
        </p:nvSpPr>
        <p:spPr>
          <a:xfrm>
            <a:off x="6489281" y="4172362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60" h="45720">
                <a:moveTo>
                  <a:pt x="15239" y="0"/>
                </a:moveTo>
                <a:lnTo>
                  <a:pt x="0" y="45720"/>
                </a:lnTo>
                <a:lnTo>
                  <a:pt x="51816" y="6858"/>
                </a:lnTo>
                <a:lnTo>
                  <a:pt x="32385" y="6858"/>
                </a:lnTo>
                <a:lnTo>
                  <a:pt x="21955" y="5143"/>
                </a:lnTo>
                <a:lnTo>
                  <a:pt x="15239" y="0"/>
                </a:lnTo>
                <a:close/>
              </a:path>
              <a:path w="60960" h="45720">
                <a:moveTo>
                  <a:pt x="60960" y="0"/>
                </a:moveTo>
                <a:lnTo>
                  <a:pt x="45672" y="5143"/>
                </a:lnTo>
                <a:lnTo>
                  <a:pt x="32385" y="6858"/>
                </a:lnTo>
                <a:lnTo>
                  <a:pt x="51816" y="6858"/>
                </a:lnTo>
                <a:lnTo>
                  <a:pt x="6096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8" name="object 82">
            <a:extLst>
              <a:ext uri="{FF2B5EF4-FFF2-40B4-BE49-F238E27FC236}">
                <a16:creationId xmlns:a16="http://schemas.microsoft.com/office/drawing/2014/main" id="{4D024E8F-1030-48CB-936B-18E26471CB60}"/>
              </a:ext>
            </a:extLst>
          </p:cNvPr>
          <p:cNvSpPr/>
          <p:nvPr/>
        </p:nvSpPr>
        <p:spPr>
          <a:xfrm>
            <a:off x="5982926" y="3783680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0" y="0"/>
                </a:moveTo>
                <a:lnTo>
                  <a:pt x="0" y="377952"/>
                </a:lnTo>
                <a:lnTo>
                  <a:pt x="432815" y="377952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9" name="object 83">
            <a:extLst>
              <a:ext uri="{FF2B5EF4-FFF2-40B4-BE49-F238E27FC236}">
                <a16:creationId xmlns:a16="http://schemas.microsoft.com/office/drawing/2014/main" id="{720C0FDC-2C83-4F5B-9E29-646EB06EB6DB}"/>
              </a:ext>
            </a:extLst>
          </p:cNvPr>
          <p:cNvSpPr/>
          <p:nvPr/>
        </p:nvSpPr>
        <p:spPr>
          <a:xfrm>
            <a:off x="6489281" y="4172362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60" h="45720">
                <a:moveTo>
                  <a:pt x="0" y="45720"/>
                </a:moveTo>
                <a:lnTo>
                  <a:pt x="15239" y="0"/>
                </a:lnTo>
                <a:lnTo>
                  <a:pt x="21955" y="5143"/>
                </a:lnTo>
                <a:lnTo>
                  <a:pt x="32385" y="6858"/>
                </a:lnTo>
                <a:lnTo>
                  <a:pt x="45672" y="5143"/>
                </a:lnTo>
                <a:lnTo>
                  <a:pt x="6096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0" name="object 84">
            <a:extLst>
              <a:ext uri="{FF2B5EF4-FFF2-40B4-BE49-F238E27FC236}">
                <a16:creationId xmlns:a16="http://schemas.microsoft.com/office/drawing/2014/main" id="{B7FC901B-4773-42AF-8526-0CE8E15ED321}"/>
              </a:ext>
            </a:extLst>
          </p:cNvPr>
          <p:cNvSpPr/>
          <p:nvPr/>
        </p:nvSpPr>
        <p:spPr>
          <a:xfrm>
            <a:off x="6068507" y="3947709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496824" y="0"/>
                </a:moveTo>
                <a:lnTo>
                  <a:pt x="0" y="0"/>
                </a:lnTo>
                <a:lnTo>
                  <a:pt x="0" y="381000"/>
                </a:lnTo>
                <a:lnTo>
                  <a:pt x="432815" y="381000"/>
                </a:lnTo>
                <a:lnTo>
                  <a:pt x="496824" y="335279"/>
                </a:lnTo>
                <a:lnTo>
                  <a:pt x="496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1" name="object 85">
            <a:extLst>
              <a:ext uri="{FF2B5EF4-FFF2-40B4-BE49-F238E27FC236}">
                <a16:creationId xmlns:a16="http://schemas.microsoft.com/office/drawing/2014/main" id="{8981461D-A6BD-4343-9DD1-C140F35DD908}"/>
              </a:ext>
            </a:extLst>
          </p:cNvPr>
          <p:cNvSpPr/>
          <p:nvPr/>
        </p:nvSpPr>
        <p:spPr>
          <a:xfrm>
            <a:off x="6574864" y="4339959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18287" y="0"/>
                </a:moveTo>
                <a:lnTo>
                  <a:pt x="0" y="45720"/>
                </a:lnTo>
                <a:lnTo>
                  <a:pt x="57607" y="4572"/>
                </a:lnTo>
                <a:lnTo>
                  <a:pt x="34289" y="4572"/>
                </a:lnTo>
                <a:lnTo>
                  <a:pt x="24574" y="3429"/>
                </a:lnTo>
                <a:lnTo>
                  <a:pt x="18287" y="0"/>
                </a:lnTo>
                <a:close/>
              </a:path>
              <a:path w="64135" h="45720">
                <a:moveTo>
                  <a:pt x="64008" y="0"/>
                </a:moveTo>
                <a:lnTo>
                  <a:pt x="47434" y="3429"/>
                </a:lnTo>
                <a:lnTo>
                  <a:pt x="34289" y="4572"/>
                </a:lnTo>
                <a:lnTo>
                  <a:pt x="57607" y="4572"/>
                </a:lnTo>
                <a:lnTo>
                  <a:pt x="6400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2" name="object 86">
            <a:extLst>
              <a:ext uri="{FF2B5EF4-FFF2-40B4-BE49-F238E27FC236}">
                <a16:creationId xmlns:a16="http://schemas.microsoft.com/office/drawing/2014/main" id="{621ED5F7-B518-4484-AEC1-ABFDA8252B51}"/>
              </a:ext>
            </a:extLst>
          </p:cNvPr>
          <p:cNvSpPr/>
          <p:nvPr/>
        </p:nvSpPr>
        <p:spPr>
          <a:xfrm>
            <a:off x="6068507" y="3947709"/>
            <a:ext cx="581686" cy="445737"/>
          </a:xfrm>
          <a:custGeom>
            <a:avLst/>
            <a:gdLst/>
            <a:ahLst/>
            <a:cxnLst/>
            <a:rect l="l" t="t" r="r" b="b"/>
            <a:pathLst>
              <a:path w="497204" h="381000">
                <a:moveTo>
                  <a:pt x="0" y="0"/>
                </a:moveTo>
                <a:lnTo>
                  <a:pt x="0" y="381000"/>
                </a:lnTo>
                <a:lnTo>
                  <a:pt x="432815" y="381000"/>
                </a:lnTo>
                <a:lnTo>
                  <a:pt x="496824" y="335279"/>
                </a:lnTo>
                <a:lnTo>
                  <a:pt x="49682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3" name="object 87">
            <a:extLst>
              <a:ext uri="{FF2B5EF4-FFF2-40B4-BE49-F238E27FC236}">
                <a16:creationId xmlns:a16="http://schemas.microsoft.com/office/drawing/2014/main" id="{1AA0D568-76F6-4010-8A3D-3D85F171C01C}"/>
              </a:ext>
            </a:extLst>
          </p:cNvPr>
          <p:cNvSpPr/>
          <p:nvPr/>
        </p:nvSpPr>
        <p:spPr>
          <a:xfrm>
            <a:off x="6574864" y="4339959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0" y="45720"/>
                </a:moveTo>
                <a:lnTo>
                  <a:pt x="18287" y="0"/>
                </a:lnTo>
                <a:lnTo>
                  <a:pt x="24574" y="3429"/>
                </a:lnTo>
                <a:lnTo>
                  <a:pt x="34289" y="4572"/>
                </a:lnTo>
                <a:lnTo>
                  <a:pt x="47434" y="3429"/>
                </a:lnTo>
                <a:lnTo>
                  <a:pt x="6400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4" name="object 88">
            <a:extLst>
              <a:ext uri="{FF2B5EF4-FFF2-40B4-BE49-F238E27FC236}">
                <a16:creationId xmlns:a16="http://schemas.microsoft.com/office/drawing/2014/main" id="{F6F377F8-DCAE-4617-8217-AA8CD22FD8E8}"/>
              </a:ext>
            </a:extLst>
          </p:cNvPr>
          <p:cNvSpPr/>
          <p:nvPr/>
        </p:nvSpPr>
        <p:spPr>
          <a:xfrm>
            <a:off x="5722616" y="4475462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5" name="object 89">
            <a:extLst>
              <a:ext uri="{FF2B5EF4-FFF2-40B4-BE49-F238E27FC236}">
                <a16:creationId xmlns:a16="http://schemas.microsoft.com/office/drawing/2014/main" id="{B9364602-D5B9-4103-83AA-6756FD23EA63}"/>
              </a:ext>
            </a:extLst>
          </p:cNvPr>
          <p:cNvSpPr/>
          <p:nvPr/>
        </p:nvSpPr>
        <p:spPr>
          <a:xfrm>
            <a:off x="6228972" y="4864146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60" h="48895">
                <a:moveTo>
                  <a:pt x="15239" y="0"/>
                </a:moveTo>
                <a:lnTo>
                  <a:pt x="0" y="48767"/>
                </a:lnTo>
                <a:lnTo>
                  <a:pt x="52387" y="6857"/>
                </a:lnTo>
                <a:lnTo>
                  <a:pt x="31241" y="6857"/>
                </a:lnTo>
                <a:lnTo>
                  <a:pt x="21526" y="5143"/>
                </a:lnTo>
                <a:lnTo>
                  <a:pt x="15239" y="0"/>
                </a:lnTo>
                <a:close/>
              </a:path>
              <a:path w="60960" h="48895">
                <a:moveTo>
                  <a:pt x="60959" y="0"/>
                </a:moveTo>
                <a:lnTo>
                  <a:pt x="44386" y="5143"/>
                </a:lnTo>
                <a:lnTo>
                  <a:pt x="31241" y="6857"/>
                </a:lnTo>
                <a:lnTo>
                  <a:pt x="52387" y="6857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6" name="object 90">
            <a:extLst>
              <a:ext uri="{FF2B5EF4-FFF2-40B4-BE49-F238E27FC236}">
                <a16:creationId xmlns:a16="http://schemas.microsoft.com/office/drawing/2014/main" id="{38823AE1-7DF9-4C53-9396-A6666629E80C}"/>
              </a:ext>
            </a:extLst>
          </p:cNvPr>
          <p:cNvSpPr/>
          <p:nvPr/>
        </p:nvSpPr>
        <p:spPr>
          <a:xfrm>
            <a:off x="5722616" y="4475462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7" name="object 91">
            <a:extLst>
              <a:ext uri="{FF2B5EF4-FFF2-40B4-BE49-F238E27FC236}">
                <a16:creationId xmlns:a16="http://schemas.microsoft.com/office/drawing/2014/main" id="{AEBCD4AB-4489-4243-B9AD-689F7B5F9617}"/>
              </a:ext>
            </a:extLst>
          </p:cNvPr>
          <p:cNvSpPr/>
          <p:nvPr/>
        </p:nvSpPr>
        <p:spPr>
          <a:xfrm>
            <a:off x="6228972" y="4864146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60" h="48895">
                <a:moveTo>
                  <a:pt x="0" y="48767"/>
                </a:moveTo>
                <a:lnTo>
                  <a:pt x="15239" y="0"/>
                </a:lnTo>
                <a:lnTo>
                  <a:pt x="21526" y="5143"/>
                </a:lnTo>
                <a:lnTo>
                  <a:pt x="31241" y="6857"/>
                </a:lnTo>
                <a:lnTo>
                  <a:pt x="44386" y="5143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8" name="object 92">
            <a:extLst>
              <a:ext uri="{FF2B5EF4-FFF2-40B4-BE49-F238E27FC236}">
                <a16:creationId xmlns:a16="http://schemas.microsoft.com/office/drawing/2014/main" id="{CCD3C48D-4F36-46F7-B4E6-C7250155F617}"/>
              </a:ext>
            </a:extLst>
          </p:cNvPr>
          <p:cNvSpPr/>
          <p:nvPr/>
        </p:nvSpPr>
        <p:spPr>
          <a:xfrm>
            <a:off x="5808196" y="4643059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496824" y="0"/>
                </a:moveTo>
                <a:lnTo>
                  <a:pt x="0" y="0"/>
                </a:lnTo>
                <a:lnTo>
                  <a:pt x="0" y="377951"/>
                </a:lnTo>
                <a:lnTo>
                  <a:pt x="432816" y="377951"/>
                </a:lnTo>
                <a:lnTo>
                  <a:pt x="496824" y="329183"/>
                </a:lnTo>
                <a:lnTo>
                  <a:pt x="4968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9" name="object 93">
            <a:extLst>
              <a:ext uri="{FF2B5EF4-FFF2-40B4-BE49-F238E27FC236}">
                <a16:creationId xmlns:a16="http://schemas.microsoft.com/office/drawing/2014/main" id="{37030BE0-2E19-4FB5-9B15-B3E4A2E575EF}"/>
              </a:ext>
            </a:extLst>
          </p:cNvPr>
          <p:cNvSpPr/>
          <p:nvPr/>
        </p:nvSpPr>
        <p:spPr>
          <a:xfrm>
            <a:off x="6314554" y="5028177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15239" y="3048"/>
                </a:moveTo>
                <a:lnTo>
                  <a:pt x="0" y="48768"/>
                </a:lnTo>
                <a:lnTo>
                  <a:pt x="54506" y="7239"/>
                </a:lnTo>
                <a:lnTo>
                  <a:pt x="33908" y="7239"/>
                </a:lnTo>
                <a:lnTo>
                  <a:pt x="23288" y="6429"/>
                </a:lnTo>
                <a:lnTo>
                  <a:pt x="15239" y="3048"/>
                </a:lnTo>
                <a:close/>
              </a:path>
              <a:path w="64135" h="48895">
                <a:moveTo>
                  <a:pt x="64007" y="0"/>
                </a:moveTo>
                <a:lnTo>
                  <a:pt x="47386" y="5191"/>
                </a:lnTo>
                <a:lnTo>
                  <a:pt x="33908" y="7239"/>
                </a:lnTo>
                <a:lnTo>
                  <a:pt x="54506" y="7239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0" name="object 94">
            <a:extLst>
              <a:ext uri="{FF2B5EF4-FFF2-40B4-BE49-F238E27FC236}">
                <a16:creationId xmlns:a16="http://schemas.microsoft.com/office/drawing/2014/main" id="{62BCAE3C-C2CB-43E0-AE66-DFB08B2AE35C}"/>
              </a:ext>
            </a:extLst>
          </p:cNvPr>
          <p:cNvSpPr/>
          <p:nvPr/>
        </p:nvSpPr>
        <p:spPr>
          <a:xfrm>
            <a:off x="5815102" y="4643059"/>
            <a:ext cx="574780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0" y="0"/>
                </a:moveTo>
                <a:lnTo>
                  <a:pt x="0" y="377951"/>
                </a:lnTo>
                <a:lnTo>
                  <a:pt x="432816" y="377951"/>
                </a:lnTo>
                <a:lnTo>
                  <a:pt x="496824" y="329183"/>
                </a:lnTo>
                <a:lnTo>
                  <a:pt x="49682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1" name="object 95">
            <a:extLst>
              <a:ext uri="{FF2B5EF4-FFF2-40B4-BE49-F238E27FC236}">
                <a16:creationId xmlns:a16="http://schemas.microsoft.com/office/drawing/2014/main" id="{FDFFF28E-1BBC-40E3-974D-F3DC02E3DB89}"/>
              </a:ext>
            </a:extLst>
          </p:cNvPr>
          <p:cNvSpPr/>
          <p:nvPr/>
        </p:nvSpPr>
        <p:spPr>
          <a:xfrm>
            <a:off x="6314554" y="5028177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5" h="48895">
                <a:moveTo>
                  <a:pt x="0" y="48768"/>
                </a:moveTo>
                <a:lnTo>
                  <a:pt x="15239" y="3048"/>
                </a:lnTo>
                <a:lnTo>
                  <a:pt x="23288" y="6429"/>
                </a:lnTo>
                <a:lnTo>
                  <a:pt x="33908" y="7239"/>
                </a:lnTo>
                <a:lnTo>
                  <a:pt x="47386" y="5191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2" name="object 96">
            <a:extLst>
              <a:ext uri="{FF2B5EF4-FFF2-40B4-BE49-F238E27FC236}">
                <a16:creationId xmlns:a16="http://schemas.microsoft.com/office/drawing/2014/main" id="{7F9D34A3-9BFA-4C88-AEEC-86004F1E311D}"/>
              </a:ext>
            </a:extLst>
          </p:cNvPr>
          <p:cNvSpPr/>
          <p:nvPr/>
        </p:nvSpPr>
        <p:spPr>
          <a:xfrm>
            <a:off x="5893779" y="4807091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496823" y="0"/>
                </a:moveTo>
                <a:lnTo>
                  <a:pt x="0" y="0"/>
                </a:lnTo>
                <a:lnTo>
                  <a:pt x="0" y="377952"/>
                </a:lnTo>
                <a:lnTo>
                  <a:pt x="432815" y="377952"/>
                </a:lnTo>
                <a:lnTo>
                  <a:pt x="496823" y="332232"/>
                </a:lnTo>
                <a:lnTo>
                  <a:pt x="4968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3" name="object 97">
            <a:extLst>
              <a:ext uri="{FF2B5EF4-FFF2-40B4-BE49-F238E27FC236}">
                <a16:creationId xmlns:a16="http://schemas.microsoft.com/office/drawing/2014/main" id="{2B8B3CDF-9E4E-4A9E-A047-9CAC6046F08F}"/>
              </a:ext>
            </a:extLst>
          </p:cNvPr>
          <p:cNvSpPr/>
          <p:nvPr/>
        </p:nvSpPr>
        <p:spPr>
          <a:xfrm>
            <a:off x="6400134" y="5195771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18287" y="0"/>
                </a:moveTo>
                <a:lnTo>
                  <a:pt x="0" y="45719"/>
                </a:lnTo>
                <a:lnTo>
                  <a:pt x="54406" y="6857"/>
                </a:lnTo>
                <a:lnTo>
                  <a:pt x="34289" y="6857"/>
                </a:lnTo>
                <a:lnTo>
                  <a:pt x="24574" y="5143"/>
                </a:lnTo>
                <a:lnTo>
                  <a:pt x="18287" y="0"/>
                </a:lnTo>
                <a:close/>
              </a:path>
              <a:path w="64135" h="45720">
                <a:moveTo>
                  <a:pt x="64007" y="0"/>
                </a:moveTo>
                <a:lnTo>
                  <a:pt x="47434" y="5143"/>
                </a:lnTo>
                <a:lnTo>
                  <a:pt x="34289" y="6857"/>
                </a:lnTo>
                <a:lnTo>
                  <a:pt x="54406" y="6857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4" name="object 98">
            <a:extLst>
              <a:ext uri="{FF2B5EF4-FFF2-40B4-BE49-F238E27FC236}">
                <a16:creationId xmlns:a16="http://schemas.microsoft.com/office/drawing/2014/main" id="{D3D02FB5-88D4-4CE2-BF8F-FFD576262DCE}"/>
              </a:ext>
            </a:extLst>
          </p:cNvPr>
          <p:cNvSpPr/>
          <p:nvPr/>
        </p:nvSpPr>
        <p:spPr>
          <a:xfrm>
            <a:off x="5893779" y="4807091"/>
            <a:ext cx="581686" cy="442765"/>
          </a:xfrm>
          <a:custGeom>
            <a:avLst/>
            <a:gdLst/>
            <a:ahLst/>
            <a:cxnLst/>
            <a:rect l="l" t="t" r="r" b="b"/>
            <a:pathLst>
              <a:path w="497204" h="378460">
                <a:moveTo>
                  <a:pt x="0" y="0"/>
                </a:moveTo>
                <a:lnTo>
                  <a:pt x="0" y="377952"/>
                </a:lnTo>
                <a:lnTo>
                  <a:pt x="432815" y="377952"/>
                </a:lnTo>
                <a:lnTo>
                  <a:pt x="496823" y="332232"/>
                </a:lnTo>
                <a:lnTo>
                  <a:pt x="49682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5" name="object 99">
            <a:extLst>
              <a:ext uri="{FF2B5EF4-FFF2-40B4-BE49-F238E27FC236}">
                <a16:creationId xmlns:a16="http://schemas.microsoft.com/office/drawing/2014/main" id="{D4751818-F11B-4D87-A618-26964F2BA43E}"/>
              </a:ext>
            </a:extLst>
          </p:cNvPr>
          <p:cNvSpPr/>
          <p:nvPr/>
        </p:nvSpPr>
        <p:spPr>
          <a:xfrm>
            <a:off x="6400134" y="5195771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5" h="45720">
                <a:moveTo>
                  <a:pt x="0" y="45719"/>
                </a:moveTo>
                <a:lnTo>
                  <a:pt x="18287" y="0"/>
                </a:lnTo>
                <a:lnTo>
                  <a:pt x="24574" y="5143"/>
                </a:lnTo>
                <a:lnTo>
                  <a:pt x="34289" y="6857"/>
                </a:lnTo>
                <a:lnTo>
                  <a:pt x="47434" y="5143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6" name="object 100">
            <a:extLst>
              <a:ext uri="{FF2B5EF4-FFF2-40B4-BE49-F238E27FC236}">
                <a16:creationId xmlns:a16="http://schemas.microsoft.com/office/drawing/2014/main" id="{78AEF974-A607-4B7C-A63B-19F825CA0BC8}"/>
              </a:ext>
            </a:extLst>
          </p:cNvPr>
          <p:cNvSpPr/>
          <p:nvPr/>
        </p:nvSpPr>
        <p:spPr>
          <a:xfrm>
            <a:off x="7423545" y="3284454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7" name="object 101">
            <a:extLst>
              <a:ext uri="{FF2B5EF4-FFF2-40B4-BE49-F238E27FC236}">
                <a16:creationId xmlns:a16="http://schemas.microsoft.com/office/drawing/2014/main" id="{B8521E5F-322D-4ADE-B24F-DB16133762F9}"/>
              </a:ext>
            </a:extLst>
          </p:cNvPr>
          <p:cNvSpPr/>
          <p:nvPr/>
        </p:nvSpPr>
        <p:spPr>
          <a:xfrm>
            <a:off x="7929903" y="3673139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15239" y="3048"/>
                </a:moveTo>
                <a:lnTo>
                  <a:pt x="0" y="48768"/>
                </a:lnTo>
                <a:lnTo>
                  <a:pt x="51911" y="7239"/>
                </a:lnTo>
                <a:lnTo>
                  <a:pt x="31241" y="7239"/>
                </a:lnTo>
                <a:lnTo>
                  <a:pt x="21526" y="6429"/>
                </a:lnTo>
                <a:lnTo>
                  <a:pt x="15239" y="3048"/>
                </a:lnTo>
                <a:close/>
              </a:path>
              <a:path w="60959" h="48895">
                <a:moveTo>
                  <a:pt x="60959" y="0"/>
                </a:moveTo>
                <a:lnTo>
                  <a:pt x="44386" y="5191"/>
                </a:lnTo>
                <a:lnTo>
                  <a:pt x="31241" y="7239"/>
                </a:lnTo>
                <a:lnTo>
                  <a:pt x="51911" y="7239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8" name="object 102">
            <a:extLst>
              <a:ext uri="{FF2B5EF4-FFF2-40B4-BE49-F238E27FC236}">
                <a16:creationId xmlns:a16="http://schemas.microsoft.com/office/drawing/2014/main" id="{573F6EB4-1250-43D8-8C7F-30FF76D25E40}"/>
              </a:ext>
            </a:extLst>
          </p:cNvPr>
          <p:cNvSpPr/>
          <p:nvPr/>
        </p:nvSpPr>
        <p:spPr>
          <a:xfrm>
            <a:off x="7423545" y="3284454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9" name="object 103">
            <a:extLst>
              <a:ext uri="{FF2B5EF4-FFF2-40B4-BE49-F238E27FC236}">
                <a16:creationId xmlns:a16="http://schemas.microsoft.com/office/drawing/2014/main" id="{065CC30B-B57F-4DF7-8D9A-A1494347A3C7}"/>
              </a:ext>
            </a:extLst>
          </p:cNvPr>
          <p:cNvSpPr/>
          <p:nvPr/>
        </p:nvSpPr>
        <p:spPr>
          <a:xfrm>
            <a:off x="7929903" y="3673139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0" y="48768"/>
                </a:moveTo>
                <a:lnTo>
                  <a:pt x="15239" y="3048"/>
                </a:lnTo>
                <a:lnTo>
                  <a:pt x="21526" y="6429"/>
                </a:lnTo>
                <a:lnTo>
                  <a:pt x="31241" y="7239"/>
                </a:lnTo>
                <a:lnTo>
                  <a:pt x="44386" y="5191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0" name="object 104">
            <a:extLst>
              <a:ext uri="{FF2B5EF4-FFF2-40B4-BE49-F238E27FC236}">
                <a16:creationId xmlns:a16="http://schemas.microsoft.com/office/drawing/2014/main" id="{C8E3941E-A88F-4323-8FB9-25812E586903}"/>
              </a:ext>
            </a:extLst>
          </p:cNvPr>
          <p:cNvSpPr/>
          <p:nvPr/>
        </p:nvSpPr>
        <p:spPr>
          <a:xfrm>
            <a:off x="7512692" y="3452051"/>
            <a:ext cx="574257" cy="442765"/>
          </a:xfrm>
          <a:custGeom>
            <a:avLst/>
            <a:gdLst/>
            <a:ahLst/>
            <a:cxnLst/>
            <a:rect l="l" t="t" r="r" b="b"/>
            <a:pathLst>
              <a:path w="490854" h="378460">
                <a:moveTo>
                  <a:pt x="490727" y="0"/>
                </a:moveTo>
                <a:lnTo>
                  <a:pt x="0" y="0"/>
                </a:lnTo>
                <a:lnTo>
                  <a:pt x="0" y="377951"/>
                </a:lnTo>
                <a:lnTo>
                  <a:pt x="429768" y="377951"/>
                </a:lnTo>
                <a:lnTo>
                  <a:pt x="490727" y="329184"/>
                </a:lnTo>
                <a:lnTo>
                  <a:pt x="49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1" name="object 105">
            <a:extLst>
              <a:ext uri="{FF2B5EF4-FFF2-40B4-BE49-F238E27FC236}">
                <a16:creationId xmlns:a16="http://schemas.microsoft.com/office/drawing/2014/main" id="{EE8A1CA0-21D6-40DF-B705-9D68CAD9422B}"/>
              </a:ext>
            </a:extLst>
          </p:cNvPr>
          <p:cNvSpPr/>
          <p:nvPr/>
        </p:nvSpPr>
        <p:spPr>
          <a:xfrm>
            <a:off x="8015485" y="3837169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15239" y="3048"/>
                </a:moveTo>
                <a:lnTo>
                  <a:pt x="0" y="48767"/>
                </a:lnTo>
                <a:lnTo>
                  <a:pt x="51911" y="7238"/>
                </a:lnTo>
                <a:lnTo>
                  <a:pt x="32384" y="7238"/>
                </a:lnTo>
                <a:lnTo>
                  <a:pt x="21955" y="6429"/>
                </a:lnTo>
                <a:lnTo>
                  <a:pt x="15239" y="3048"/>
                </a:lnTo>
                <a:close/>
              </a:path>
              <a:path w="60959" h="48895">
                <a:moveTo>
                  <a:pt x="60959" y="0"/>
                </a:moveTo>
                <a:lnTo>
                  <a:pt x="45672" y="5191"/>
                </a:lnTo>
                <a:lnTo>
                  <a:pt x="32384" y="7238"/>
                </a:lnTo>
                <a:lnTo>
                  <a:pt x="51911" y="7238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2" name="object 106">
            <a:extLst>
              <a:ext uri="{FF2B5EF4-FFF2-40B4-BE49-F238E27FC236}">
                <a16:creationId xmlns:a16="http://schemas.microsoft.com/office/drawing/2014/main" id="{2DD4B288-D96F-49BB-8E43-E1288B688A2A}"/>
              </a:ext>
            </a:extLst>
          </p:cNvPr>
          <p:cNvSpPr/>
          <p:nvPr/>
        </p:nvSpPr>
        <p:spPr>
          <a:xfrm>
            <a:off x="7512692" y="3452051"/>
            <a:ext cx="574257" cy="442765"/>
          </a:xfrm>
          <a:custGeom>
            <a:avLst/>
            <a:gdLst/>
            <a:ahLst/>
            <a:cxnLst/>
            <a:rect l="l" t="t" r="r" b="b"/>
            <a:pathLst>
              <a:path w="490854" h="378460">
                <a:moveTo>
                  <a:pt x="0" y="0"/>
                </a:moveTo>
                <a:lnTo>
                  <a:pt x="0" y="377951"/>
                </a:lnTo>
                <a:lnTo>
                  <a:pt x="429768" y="377951"/>
                </a:lnTo>
                <a:lnTo>
                  <a:pt x="490727" y="329184"/>
                </a:lnTo>
                <a:lnTo>
                  <a:pt x="49072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3" name="object 107">
            <a:extLst>
              <a:ext uri="{FF2B5EF4-FFF2-40B4-BE49-F238E27FC236}">
                <a16:creationId xmlns:a16="http://schemas.microsoft.com/office/drawing/2014/main" id="{0771D7DE-B93B-448E-96EB-EDA0E7A4FA68}"/>
              </a:ext>
            </a:extLst>
          </p:cNvPr>
          <p:cNvSpPr/>
          <p:nvPr/>
        </p:nvSpPr>
        <p:spPr>
          <a:xfrm>
            <a:off x="8015485" y="3837169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0" y="48767"/>
                </a:moveTo>
                <a:lnTo>
                  <a:pt x="15239" y="3048"/>
                </a:lnTo>
                <a:lnTo>
                  <a:pt x="21955" y="6429"/>
                </a:lnTo>
                <a:lnTo>
                  <a:pt x="32384" y="7238"/>
                </a:lnTo>
                <a:lnTo>
                  <a:pt x="45672" y="5191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4" name="object 108">
            <a:extLst>
              <a:ext uri="{FF2B5EF4-FFF2-40B4-BE49-F238E27FC236}">
                <a16:creationId xmlns:a16="http://schemas.microsoft.com/office/drawing/2014/main" id="{BFA5C1D0-9913-4E81-91EC-308B467DCB28}"/>
              </a:ext>
            </a:extLst>
          </p:cNvPr>
          <p:cNvSpPr/>
          <p:nvPr/>
        </p:nvSpPr>
        <p:spPr>
          <a:xfrm>
            <a:off x="7598275" y="3616082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0999"/>
                </a:lnTo>
                <a:lnTo>
                  <a:pt x="429768" y="380999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D2826CB0-FB6C-4140-BED0-35071066EE50}"/>
              </a:ext>
            </a:extLst>
          </p:cNvPr>
          <p:cNvSpPr/>
          <p:nvPr/>
        </p:nvSpPr>
        <p:spPr>
          <a:xfrm>
            <a:off x="8101065" y="4004767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18287" y="3048"/>
                </a:moveTo>
                <a:lnTo>
                  <a:pt x="0" y="48768"/>
                </a:lnTo>
                <a:lnTo>
                  <a:pt x="54506" y="7239"/>
                </a:lnTo>
                <a:lnTo>
                  <a:pt x="34289" y="7239"/>
                </a:lnTo>
                <a:lnTo>
                  <a:pt x="24574" y="6429"/>
                </a:lnTo>
                <a:lnTo>
                  <a:pt x="18287" y="3048"/>
                </a:lnTo>
                <a:close/>
              </a:path>
              <a:path w="64134" h="48895">
                <a:moveTo>
                  <a:pt x="64007" y="0"/>
                </a:moveTo>
                <a:lnTo>
                  <a:pt x="47434" y="5191"/>
                </a:lnTo>
                <a:lnTo>
                  <a:pt x="34289" y="7239"/>
                </a:lnTo>
                <a:lnTo>
                  <a:pt x="54506" y="7239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6" name="object 110">
            <a:extLst>
              <a:ext uri="{FF2B5EF4-FFF2-40B4-BE49-F238E27FC236}">
                <a16:creationId xmlns:a16="http://schemas.microsoft.com/office/drawing/2014/main" id="{802521A7-32B0-422F-A4CC-80C8F64A705E}"/>
              </a:ext>
            </a:extLst>
          </p:cNvPr>
          <p:cNvSpPr/>
          <p:nvPr/>
        </p:nvSpPr>
        <p:spPr>
          <a:xfrm>
            <a:off x="7598275" y="3616082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0999"/>
                </a:lnTo>
                <a:lnTo>
                  <a:pt x="429768" y="380999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7" name="object 111">
            <a:extLst>
              <a:ext uri="{FF2B5EF4-FFF2-40B4-BE49-F238E27FC236}">
                <a16:creationId xmlns:a16="http://schemas.microsoft.com/office/drawing/2014/main" id="{3E7BFE4F-43D4-4CE8-9B54-1D6B02B08F3D}"/>
              </a:ext>
            </a:extLst>
          </p:cNvPr>
          <p:cNvSpPr/>
          <p:nvPr/>
        </p:nvSpPr>
        <p:spPr>
          <a:xfrm>
            <a:off x="8101065" y="4004767"/>
            <a:ext cx="75033" cy="57202"/>
          </a:xfrm>
          <a:custGeom>
            <a:avLst/>
            <a:gdLst/>
            <a:ahLst/>
            <a:cxnLst/>
            <a:rect l="l" t="t" r="r" b="b"/>
            <a:pathLst>
              <a:path w="64134" h="48895">
                <a:moveTo>
                  <a:pt x="0" y="48768"/>
                </a:moveTo>
                <a:lnTo>
                  <a:pt x="18287" y="3048"/>
                </a:lnTo>
                <a:lnTo>
                  <a:pt x="24574" y="6429"/>
                </a:lnTo>
                <a:lnTo>
                  <a:pt x="34289" y="7239"/>
                </a:lnTo>
                <a:lnTo>
                  <a:pt x="47434" y="5191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8" name="object 112">
            <a:extLst>
              <a:ext uri="{FF2B5EF4-FFF2-40B4-BE49-F238E27FC236}">
                <a16:creationId xmlns:a16="http://schemas.microsoft.com/office/drawing/2014/main" id="{C54928F0-17A2-4E99-92E2-717A5FEE2B22}"/>
              </a:ext>
            </a:extLst>
          </p:cNvPr>
          <p:cNvSpPr/>
          <p:nvPr/>
        </p:nvSpPr>
        <p:spPr>
          <a:xfrm>
            <a:off x="7683856" y="3783680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493775" y="0"/>
                </a:moveTo>
                <a:lnTo>
                  <a:pt x="0" y="0"/>
                </a:lnTo>
                <a:lnTo>
                  <a:pt x="0" y="377952"/>
                </a:lnTo>
                <a:lnTo>
                  <a:pt x="432816" y="377952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9" name="object 113">
            <a:extLst>
              <a:ext uri="{FF2B5EF4-FFF2-40B4-BE49-F238E27FC236}">
                <a16:creationId xmlns:a16="http://schemas.microsoft.com/office/drawing/2014/main" id="{14256695-6D1C-4F8F-8EBA-E006F8C81C52}"/>
              </a:ext>
            </a:extLst>
          </p:cNvPr>
          <p:cNvSpPr/>
          <p:nvPr/>
        </p:nvSpPr>
        <p:spPr>
          <a:xfrm>
            <a:off x="8190212" y="4172362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59" h="45720">
                <a:moveTo>
                  <a:pt x="15239" y="0"/>
                </a:moveTo>
                <a:lnTo>
                  <a:pt x="0" y="45720"/>
                </a:lnTo>
                <a:lnTo>
                  <a:pt x="51815" y="6858"/>
                </a:lnTo>
                <a:lnTo>
                  <a:pt x="32384" y="6858"/>
                </a:lnTo>
                <a:lnTo>
                  <a:pt x="21955" y="5143"/>
                </a:lnTo>
                <a:lnTo>
                  <a:pt x="15239" y="0"/>
                </a:lnTo>
                <a:close/>
              </a:path>
              <a:path w="60959" h="45720">
                <a:moveTo>
                  <a:pt x="60959" y="0"/>
                </a:moveTo>
                <a:lnTo>
                  <a:pt x="45672" y="5143"/>
                </a:lnTo>
                <a:lnTo>
                  <a:pt x="32384" y="6858"/>
                </a:lnTo>
                <a:lnTo>
                  <a:pt x="51815" y="6858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0" name="object 114">
            <a:extLst>
              <a:ext uri="{FF2B5EF4-FFF2-40B4-BE49-F238E27FC236}">
                <a16:creationId xmlns:a16="http://schemas.microsoft.com/office/drawing/2014/main" id="{4CF6E7D9-D4CE-4441-89ED-2205FA0A5B26}"/>
              </a:ext>
            </a:extLst>
          </p:cNvPr>
          <p:cNvSpPr/>
          <p:nvPr/>
        </p:nvSpPr>
        <p:spPr>
          <a:xfrm>
            <a:off x="7683856" y="3783680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0" y="0"/>
                </a:moveTo>
                <a:lnTo>
                  <a:pt x="0" y="377952"/>
                </a:lnTo>
                <a:lnTo>
                  <a:pt x="432816" y="377952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1" name="object 115">
            <a:extLst>
              <a:ext uri="{FF2B5EF4-FFF2-40B4-BE49-F238E27FC236}">
                <a16:creationId xmlns:a16="http://schemas.microsoft.com/office/drawing/2014/main" id="{3CEA2133-B6A6-4793-8F33-CC754B439B7F}"/>
              </a:ext>
            </a:extLst>
          </p:cNvPr>
          <p:cNvSpPr/>
          <p:nvPr/>
        </p:nvSpPr>
        <p:spPr>
          <a:xfrm>
            <a:off x="8190212" y="4172362"/>
            <a:ext cx="71318" cy="53489"/>
          </a:xfrm>
          <a:custGeom>
            <a:avLst/>
            <a:gdLst/>
            <a:ahLst/>
            <a:cxnLst/>
            <a:rect l="l" t="t" r="r" b="b"/>
            <a:pathLst>
              <a:path w="60959" h="45720">
                <a:moveTo>
                  <a:pt x="0" y="45720"/>
                </a:moveTo>
                <a:lnTo>
                  <a:pt x="15239" y="0"/>
                </a:lnTo>
                <a:lnTo>
                  <a:pt x="21955" y="5143"/>
                </a:lnTo>
                <a:lnTo>
                  <a:pt x="32384" y="6858"/>
                </a:lnTo>
                <a:lnTo>
                  <a:pt x="45672" y="5143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2" name="object 116">
            <a:extLst>
              <a:ext uri="{FF2B5EF4-FFF2-40B4-BE49-F238E27FC236}">
                <a16:creationId xmlns:a16="http://schemas.microsoft.com/office/drawing/2014/main" id="{5B02E919-F512-493E-ADA6-0A21C9071E47}"/>
              </a:ext>
            </a:extLst>
          </p:cNvPr>
          <p:cNvSpPr/>
          <p:nvPr/>
        </p:nvSpPr>
        <p:spPr>
          <a:xfrm>
            <a:off x="7773004" y="3947709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29768" y="381000"/>
                </a:lnTo>
                <a:lnTo>
                  <a:pt x="493775" y="335279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3" name="object 117">
            <a:extLst>
              <a:ext uri="{FF2B5EF4-FFF2-40B4-BE49-F238E27FC236}">
                <a16:creationId xmlns:a16="http://schemas.microsoft.com/office/drawing/2014/main" id="{7B8D1FE1-1FF2-4848-9EE3-506015BC7A59}"/>
              </a:ext>
            </a:extLst>
          </p:cNvPr>
          <p:cNvSpPr/>
          <p:nvPr/>
        </p:nvSpPr>
        <p:spPr>
          <a:xfrm>
            <a:off x="8275793" y="4339959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4" h="45720">
                <a:moveTo>
                  <a:pt x="18287" y="0"/>
                </a:moveTo>
                <a:lnTo>
                  <a:pt x="0" y="45720"/>
                </a:lnTo>
                <a:lnTo>
                  <a:pt x="57607" y="4572"/>
                </a:lnTo>
                <a:lnTo>
                  <a:pt x="34289" y="4572"/>
                </a:lnTo>
                <a:lnTo>
                  <a:pt x="24574" y="3429"/>
                </a:lnTo>
                <a:lnTo>
                  <a:pt x="18287" y="0"/>
                </a:lnTo>
                <a:close/>
              </a:path>
              <a:path w="64134" h="45720">
                <a:moveTo>
                  <a:pt x="64007" y="0"/>
                </a:moveTo>
                <a:lnTo>
                  <a:pt x="47434" y="3429"/>
                </a:lnTo>
                <a:lnTo>
                  <a:pt x="34289" y="4572"/>
                </a:lnTo>
                <a:lnTo>
                  <a:pt x="57607" y="4572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4" name="object 118">
            <a:extLst>
              <a:ext uri="{FF2B5EF4-FFF2-40B4-BE49-F238E27FC236}">
                <a16:creationId xmlns:a16="http://schemas.microsoft.com/office/drawing/2014/main" id="{6C6E903D-BCAA-48CC-B9B1-24BAFF02F7B3}"/>
              </a:ext>
            </a:extLst>
          </p:cNvPr>
          <p:cNvSpPr/>
          <p:nvPr/>
        </p:nvSpPr>
        <p:spPr>
          <a:xfrm>
            <a:off x="7773004" y="3947709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29768" y="381000"/>
                </a:lnTo>
                <a:lnTo>
                  <a:pt x="493775" y="335279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5" name="object 119">
            <a:extLst>
              <a:ext uri="{FF2B5EF4-FFF2-40B4-BE49-F238E27FC236}">
                <a16:creationId xmlns:a16="http://schemas.microsoft.com/office/drawing/2014/main" id="{273D4A35-4334-4C4F-9AE1-698CB8BEDF91}"/>
              </a:ext>
            </a:extLst>
          </p:cNvPr>
          <p:cNvSpPr/>
          <p:nvPr/>
        </p:nvSpPr>
        <p:spPr>
          <a:xfrm>
            <a:off x="8275793" y="4339959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4" h="45720">
                <a:moveTo>
                  <a:pt x="0" y="45720"/>
                </a:moveTo>
                <a:lnTo>
                  <a:pt x="18287" y="0"/>
                </a:lnTo>
                <a:lnTo>
                  <a:pt x="24574" y="3429"/>
                </a:lnTo>
                <a:lnTo>
                  <a:pt x="34289" y="4572"/>
                </a:lnTo>
                <a:lnTo>
                  <a:pt x="47434" y="3429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6" name="object 120">
            <a:extLst>
              <a:ext uri="{FF2B5EF4-FFF2-40B4-BE49-F238E27FC236}">
                <a16:creationId xmlns:a16="http://schemas.microsoft.com/office/drawing/2014/main" id="{18C6395B-C308-4B90-B61D-55AF3F1EB5E9}"/>
              </a:ext>
            </a:extLst>
          </p:cNvPr>
          <p:cNvSpPr/>
          <p:nvPr/>
        </p:nvSpPr>
        <p:spPr>
          <a:xfrm>
            <a:off x="7423545" y="4475462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493775" y="0"/>
                </a:moveTo>
                <a:lnTo>
                  <a:pt x="0" y="0"/>
                </a:ln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7" name="object 121">
            <a:extLst>
              <a:ext uri="{FF2B5EF4-FFF2-40B4-BE49-F238E27FC236}">
                <a16:creationId xmlns:a16="http://schemas.microsoft.com/office/drawing/2014/main" id="{6D322D1C-B08B-4EA5-A7A5-772319E67952}"/>
              </a:ext>
            </a:extLst>
          </p:cNvPr>
          <p:cNvSpPr/>
          <p:nvPr/>
        </p:nvSpPr>
        <p:spPr>
          <a:xfrm>
            <a:off x="7929903" y="4864146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15239" y="0"/>
                </a:moveTo>
                <a:lnTo>
                  <a:pt x="0" y="48767"/>
                </a:lnTo>
                <a:lnTo>
                  <a:pt x="52387" y="6857"/>
                </a:lnTo>
                <a:lnTo>
                  <a:pt x="31241" y="6857"/>
                </a:lnTo>
                <a:lnTo>
                  <a:pt x="21526" y="5143"/>
                </a:lnTo>
                <a:lnTo>
                  <a:pt x="15239" y="0"/>
                </a:lnTo>
                <a:close/>
              </a:path>
              <a:path w="60959" h="48895">
                <a:moveTo>
                  <a:pt x="60959" y="0"/>
                </a:moveTo>
                <a:lnTo>
                  <a:pt x="44386" y="5143"/>
                </a:lnTo>
                <a:lnTo>
                  <a:pt x="31241" y="6857"/>
                </a:lnTo>
                <a:lnTo>
                  <a:pt x="52387" y="6857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8" name="object 122">
            <a:extLst>
              <a:ext uri="{FF2B5EF4-FFF2-40B4-BE49-F238E27FC236}">
                <a16:creationId xmlns:a16="http://schemas.microsoft.com/office/drawing/2014/main" id="{E6A67049-226E-4794-A3A6-50EEBCAAF681}"/>
              </a:ext>
            </a:extLst>
          </p:cNvPr>
          <p:cNvSpPr/>
          <p:nvPr/>
        </p:nvSpPr>
        <p:spPr>
          <a:xfrm>
            <a:off x="7423545" y="4475462"/>
            <a:ext cx="577971" cy="445737"/>
          </a:xfrm>
          <a:custGeom>
            <a:avLst/>
            <a:gdLst/>
            <a:ahLst/>
            <a:cxnLst/>
            <a:rect l="l" t="t" r="r" b="b"/>
            <a:pathLst>
              <a:path w="494029" h="381000">
                <a:moveTo>
                  <a:pt x="0" y="0"/>
                </a:moveTo>
                <a:lnTo>
                  <a:pt x="0" y="381000"/>
                </a:lnTo>
                <a:lnTo>
                  <a:pt x="432816" y="381000"/>
                </a:lnTo>
                <a:lnTo>
                  <a:pt x="493775" y="332231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9" name="object 123">
            <a:extLst>
              <a:ext uri="{FF2B5EF4-FFF2-40B4-BE49-F238E27FC236}">
                <a16:creationId xmlns:a16="http://schemas.microsoft.com/office/drawing/2014/main" id="{A2D90995-6BDF-4895-929F-6B6A43060234}"/>
              </a:ext>
            </a:extLst>
          </p:cNvPr>
          <p:cNvSpPr/>
          <p:nvPr/>
        </p:nvSpPr>
        <p:spPr>
          <a:xfrm>
            <a:off x="7929903" y="4864146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0" y="48767"/>
                </a:moveTo>
                <a:lnTo>
                  <a:pt x="15239" y="0"/>
                </a:lnTo>
                <a:lnTo>
                  <a:pt x="21526" y="5143"/>
                </a:lnTo>
                <a:lnTo>
                  <a:pt x="31241" y="6857"/>
                </a:lnTo>
                <a:lnTo>
                  <a:pt x="44386" y="5143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0" name="object 124">
            <a:extLst>
              <a:ext uri="{FF2B5EF4-FFF2-40B4-BE49-F238E27FC236}">
                <a16:creationId xmlns:a16="http://schemas.microsoft.com/office/drawing/2014/main" id="{A029941C-90E4-4C3F-8277-4870F51D7F4B}"/>
              </a:ext>
            </a:extLst>
          </p:cNvPr>
          <p:cNvSpPr/>
          <p:nvPr/>
        </p:nvSpPr>
        <p:spPr>
          <a:xfrm>
            <a:off x="7512692" y="4643059"/>
            <a:ext cx="574257" cy="442765"/>
          </a:xfrm>
          <a:custGeom>
            <a:avLst/>
            <a:gdLst/>
            <a:ahLst/>
            <a:cxnLst/>
            <a:rect l="l" t="t" r="r" b="b"/>
            <a:pathLst>
              <a:path w="490854" h="378460">
                <a:moveTo>
                  <a:pt x="490727" y="0"/>
                </a:moveTo>
                <a:lnTo>
                  <a:pt x="0" y="0"/>
                </a:lnTo>
                <a:lnTo>
                  <a:pt x="0" y="377951"/>
                </a:lnTo>
                <a:lnTo>
                  <a:pt x="429768" y="377951"/>
                </a:lnTo>
                <a:lnTo>
                  <a:pt x="490727" y="329183"/>
                </a:lnTo>
                <a:lnTo>
                  <a:pt x="49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1" name="object 125">
            <a:extLst>
              <a:ext uri="{FF2B5EF4-FFF2-40B4-BE49-F238E27FC236}">
                <a16:creationId xmlns:a16="http://schemas.microsoft.com/office/drawing/2014/main" id="{7645228B-764B-4EAD-8FFD-93AE60C79AEA}"/>
              </a:ext>
            </a:extLst>
          </p:cNvPr>
          <p:cNvSpPr/>
          <p:nvPr/>
        </p:nvSpPr>
        <p:spPr>
          <a:xfrm>
            <a:off x="8015485" y="5028177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15239" y="3048"/>
                </a:moveTo>
                <a:lnTo>
                  <a:pt x="0" y="48768"/>
                </a:lnTo>
                <a:lnTo>
                  <a:pt x="51911" y="7239"/>
                </a:lnTo>
                <a:lnTo>
                  <a:pt x="32384" y="7239"/>
                </a:lnTo>
                <a:lnTo>
                  <a:pt x="21955" y="6429"/>
                </a:lnTo>
                <a:lnTo>
                  <a:pt x="15239" y="3048"/>
                </a:lnTo>
                <a:close/>
              </a:path>
              <a:path w="60959" h="48895">
                <a:moveTo>
                  <a:pt x="60959" y="0"/>
                </a:moveTo>
                <a:lnTo>
                  <a:pt x="45672" y="5191"/>
                </a:lnTo>
                <a:lnTo>
                  <a:pt x="32384" y="7239"/>
                </a:lnTo>
                <a:lnTo>
                  <a:pt x="51911" y="7239"/>
                </a:lnTo>
                <a:lnTo>
                  <a:pt x="6095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2" name="object 126">
            <a:extLst>
              <a:ext uri="{FF2B5EF4-FFF2-40B4-BE49-F238E27FC236}">
                <a16:creationId xmlns:a16="http://schemas.microsoft.com/office/drawing/2014/main" id="{72464FC7-A330-495F-B51B-07F2FC7416B4}"/>
              </a:ext>
            </a:extLst>
          </p:cNvPr>
          <p:cNvSpPr/>
          <p:nvPr/>
        </p:nvSpPr>
        <p:spPr>
          <a:xfrm>
            <a:off x="7512692" y="4643059"/>
            <a:ext cx="574257" cy="442765"/>
          </a:xfrm>
          <a:custGeom>
            <a:avLst/>
            <a:gdLst/>
            <a:ahLst/>
            <a:cxnLst/>
            <a:rect l="l" t="t" r="r" b="b"/>
            <a:pathLst>
              <a:path w="490854" h="378460">
                <a:moveTo>
                  <a:pt x="0" y="0"/>
                </a:moveTo>
                <a:lnTo>
                  <a:pt x="0" y="377951"/>
                </a:lnTo>
                <a:lnTo>
                  <a:pt x="429768" y="377951"/>
                </a:lnTo>
                <a:lnTo>
                  <a:pt x="490727" y="329183"/>
                </a:lnTo>
                <a:lnTo>
                  <a:pt x="49072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3" name="object 127">
            <a:extLst>
              <a:ext uri="{FF2B5EF4-FFF2-40B4-BE49-F238E27FC236}">
                <a16:creationId xmlns:a16="http://schemas.microsoft.com/office/drawing/2014/main" id="{24208E1F-DAF6-4F86-BEA1-7E94AF95FBE5}"/>
              </a:ext>
            </a:extLst>
          </p:cNvPr>
          <p:cNvSpPr/>
          <p:nvPr/>
        </p:nvSpPr>
        <p:spPr>
          <a:xfrm>
            <a:off x="8015485" y="5028177"/>
            <a:ext cx="71318" cy="57202"/>
          </a:xfrm>
          <a:custGeom>
            <a:avLst/>
            <a:gdLst/>
            <a:ahLst/>
            <a:cxnLst/>
            <a:rect l="l" t="t" r="r" b="b"/>
            <a:pathLst>
              <a:path w="60959" h="48895">
                <a:moveTo>
                  <a:pt x="0" y="48768"/>
                </a:moveTo>
                <a:lnTo>
                  <a:pt x="15239" y="3048"/>
                </a:lnTo>
                <a:lnTo>
                  <a:pt x="21955" y="6429"/>
                </a:lnTo>
                <a:lnTo>
                  <a:pt x="32384" y="7239"/>
                </a:lnTo>
                <a:lnTo>
                  <a:pt x="45672" y="5191"/>
                </a:lnTo>
                <a:lnTo>
                  <a:pt x="609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4" name="object 128">
            <a:extLst>
              <a:ext uri="{FF2B5EF4-FFF2-40B4-BE49-F238E27FC236}">
                <a16:creationId xmlns:a16="http://schemas.microsoft.com/office/drawing/2014/main" id="{06CBB523-70F1-409D-9FC4-9287BFBBB11C}"/>
              </a:ext>
            </a:extLst>
          </p:cNvPr>
          <p:cNvSpPr/>
          <p:nvPr/>
        </p:nvSpPr>
        <p:spPr>
          <a:xfrm>
            <a:off x="7598275" y="4807091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493775" y="0"/>
                </a:moveTo>
                <a:lnTo>
                  <a:pt x="0" y="0"/>
                </a:lnTo>
                <a:lnTo>
                  <a:pt x="0" y="377952"/>
                </a:lnTo>
                <a:lnTo>
                  <a:pt x="429768" y="377952"/>
                </a:lnTo>
                <a:lnTo>
                  <a:pt x="493775" y="332232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5" name="object 129">
            <a:extLst>
              <a:ext uri="{FF2B5EF4-FFF2-40B4-BE49-F238E27FC236}">
                <a16:creationId xmlns:a16="http://schemas.microsoft.com/office/drawing/2014/main" id="{8A035A77-E12F-4DE9-AB76-A8DD76F6BCEA}"/>
              </a:ext>
            </a:extLst>
          </p:cNvPr>
          <p:cNvSpPr/>
          <p:nvPr/>
        </p:nvSpPr>
        <p:spPr>
          <a:xfrm>
            <a:off x="8101065" y="5195771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4" h="45720">
                <a:moveTo>
                  <a:pt x="18287" y="0"/>
                </a:moveTo>
                <a:lnTo>
                  <a:pt x="0" y="45719"/>
                </a:lnTo>
                <a:lnTo>
                  <a:pt x="54406" y="6857"/>
                </a:lnTo>
                <a:lnTo>
                  <a:pt x="34289" y="6857"/>
                </a:lnTo>
                <a:lnTo>
                  <a:pt x="24574" y="5143"/>
                </a:lnTo>
                <a:lnTo>
                  <a:pt x="18287" y="0"/>
                </a:lnTo>
                <a:close/>
              </a:path>
              <a:path w="64134" h="45720">
                <a:moveTo>
                  <a:pt x="64007" y="0"/>
                </a:moveTo>
                <a:lnTo>
                  <a:pt x="47434" y="5143"/>
                </a:lnTo>
                <a:lnTo>
                  <a:pt x="34289" y="6857"/>
                </a:lnTo>
                <a:lnTo>
                  <a:pt x="54406" y="6857"/>
                </a:lnTo>
                <a:lnTo>
                  <a:pt x="6400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6" name="object 130">
            <a:extLst>
              <a:ext uri="{FF2B5EF4-FFF2-40B4-BE49-F238E27FC236}">
                <a16:creationId xmlns:a16="http://schemas.microsoft.com/office/drawing/2014/main" id="{66ADBEAF-B107-4DE2-8ADE-C796EEC62EB6}"/>
              </a:ext>
            </a:extLst>
          </p:cNvPr>
          <p:cNvSpPr/>
          <p:nvPr/>
        </p:nvSpPr>
        <p:spPr>
          <a:xfrm>
            <a:off x="7598275" y="4807091"/>
            <a:ext cx="577971" cy="442765"/>
          </a:xfrm>
          <a:custGeom>
            <a:avLst/>
            <a:gdLst/>
            <a:ahLst/>
            <a:cxnLst/>
            <a:rect l="l" t="t" r="r" b="b"/>
            <a:pathLst>
              <a:path w="494029" h="378460">
                <a:moveTo>
                  <a:pt x="0" y="0"/>
                </a:moveTo>
                <a:lnTo>
                  <a:pt x="0" y="377952"/>
                </a:lnTo>
                <a:lnTo>
                  <a:pt x="429768" y="377952"/>
                </a:lnTo>
                <a:lnTo>
                  <a:pt x="493775" y="332232"/>
                </a:lnTo>
                <a:lnTo>
                  <a:pt x="49377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7" name="object 131">
            <a:extLst>
              <a:ext uri="{FF2B5EF4-FFF2-40B4-BE49-F238E27FC236}">
                <a16:creationId xmlns:a16="http://schemas.microsoft.com/office/drawing/2014/main" id="{94875A7B-D23C-42E3-8748-9206E1A4A2F6}"/>
              </a:ext>
            </a:extLst>
          </p:cNvPr>
          <p:cNvSpPr/>
          <p:nvPr/>
        </p:nvSpPr>
        <p:spPr>
          <a:xfrm>
            <a:off x="8101065" y="5195771"/>
            <a:ext cx="75033" cy="53489"/>
          </a:xfrm>
          <a:custGeom>
            <a:avLst/>
            <a:gdLst/>
            <a:ahLst/>
            <a:cxnLst/>
            <a:rect l="l" t="t" r="r" b="b"/>
            <a:pathLst>
              <a:path w="64134" h="45720">
                <a:moveTo>
                  <a:pt x="0" y="45719"/>
                </a:moveTo>
                <a:lnTo>
                  <a:pt x="18287" y="0"/>
                </a:lnTo>
                <a:lnTo>
                  <a:pt x="24574" y="5143"/>
                </a:lnTo>
                <a:lnTo>
                  <a:pt x="34289" y="6857"/>
                </a:lnTo>
                <a:lnTo>
                  <a:pt x="47434" y="5143"/>
                </a:lnTo>
                <a:lnTo>
                  <a:pt x="640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1" name="object 135">
            <a:extLst>
              <a:ext uri="{FF2B5EF4-FFF2-40B4-BE49-F238E27FC236}">
                <a16:creationId xmlns:a16="http://schemas.microsoft.com/office/drawing/2014/main" id="{D4FE4CB6-75F4-4B67-8ABE-9BE08F4F71A6}"/>
              </a:ext>
            </a:extLst>
          </p:cNvPr>
          <p:cNvSpPr/>
          <p:nvPr/>
        </p:nvSpPr>
        <p:spPr>
          <a:xfrm>
            <a:off x="3033931" y="3805076"/>
            <a:ext cx="606201" cy="71318"/>
          </a:xfrm>
          <a:custGeom>
            <a:avLst/>
            <a:gdLst/>
            <a:ahLst/>
            <a:cxnLst/>
            <a:rect l="l" t="t" r="r" b="b"/>
            <a:pathLst>
              <a:path w="518160" h="60960">
                <a:moveTo>
                  <a:pt x="460248" y="0"/>
                </a:moveTo>
                <a:lnTo>
                  <a:pt x="460248" y="60960"/>
                </a:lnTo>
                <a:lnTo>
                  <a:pt x="506577" y="36575"/>
                </a:lnTo>
                <a:lnTo>
                  <a:pt x="469391" y="36575"/>
                </a:lnTo>
                <a:lnTo>
                  <a:pt x="469391" y="24384"/>
                </a:lnTo>
                <a:lnTo>
                  <a:pt x="506577" y="24384"/>
                </a:lnTo>
                <a:lnTo>
                  <a:pt x="460248" y="0"/>
                </a:lnTo>
                <a:close/>
              </a:path>
              <a:path w="518160" h="60960">
                <a:moveTo>
                  <a:pt x="268224" y="21336"/>
                </a:moveTo>
                <a:lnTo>
                  <a:pt x="0" y="21336"/>
                </a:lnTo>
                <a:lnTo>
                  <a:pt x="0" y="36575"/>
                </a:lnTo>
                <a:lnTo>
                  <a:pt x="252984" y="36575"/>
                </a:lnTo>
                <a:lnTo>
                  <a:pt x="252984" y="30480"/>
                </a:lnTo>
                <a:lnTo>
                  <a:pt x="268224" y="30480"/>
                </a:lnTo>
                <a:lnTo>
                  <a:pt x="259079" y="24384"/>
                </a:lnTo>
                <a:lnTo>
                  <a:pt x="268224" y="24384"/>
                </a:lnTo>
                <a:lnTo>
                  <a:pt x="268224" y="21336"/>
                </a:lnTo>
                <a:close/>
              </a:path>
              <a:path w="518160" h="60960">
                <a:moveTo>
                  <a:pt x="252984" y="30480"/>
                </a:moveTo>
                <a:lnTo>
                  <a:pt x="252984" y="36575"/>
                </a:lnTo>
                <a:lnTo>
                  <a:pt x="259079" y="36575"/>
                </a:lnTo>
                <a:lnTo>
                  <a:pt x="252984" y="30480"/>
                </a:lnTo>
                <a:close/>
              </a:path>
              <a:path w="518160" h="60960">
                <a:moveTo>
                  <a:pt x="460248" y="24384"/>
                </a:moveTo>
                <a:lnTo>
                  <a:pt x="268224" y="24384"/>
                </a:lnTo>
                <a:lnTo>
                  <a:pt x="268224" y="30480"/>
                </a:lnTo>
                <a:lnTo>
                  <a:pt x="252984" y="30480"/>
                </a:lnTo>
                <a:lnTo>
                  <a:pt x="259079" y="36575"/>
                </a:lnTo>
                <a:lnTo>
                  <a:pt x="460248" y="36575"/>
                </a:lnTo>
                <a:lnTo>
                  <a:pt x="460248" y="24384"/>
                </a:lnTo>
                <a:close/>
              </a:path>
              <a:path w="518160" h="60960">
                <a:moveTo>
                  <a:pt x="506577" y="24384"/>
                </a:moveTo>
                <a:lnTo>
                  <a:pt x="469391" y="24384"/>
                </a:lnTo>
                <a:lnTo>
                  <a:pt x="469391" y="36575"/>
                </a:lnTo>
                <a:lnTo>
                  <a:pt x="506577" y="36575"/>
                </a:lnTo>
                <a:lnTo>
                  <a:pt x="518160" y="30480"/>
                </a:lnTo>
                <a:lnTo>
                  <a:pt x="506577" y="24384"/>
                </a:lnTo>
                <a:close/>
              </a:path>
              <a:path w="518160" h="60960">
                <a:moveTo>
                  <a:pt x="268224" y="24384"/>
                </a:moveTo>
                <a:lnTo>
                  <a:pt x="259079" y="24384"/>
                </a:lnTo>
                <a:lnTo>
                  <a:pt x="268224" y="30480"/>
                </a:lnTo>
                <a:lnTo>
                  <a:pt x="268224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3" name="object 137">
            <a:extLst>
              <a:ext uri="{FF2B5EF4-FFF2-40B4-BE49-F238E27FC236}">
                <a16:creationId xmlns:a16="http://schemas.microsoft.com/office/drawing/2014/main" id="{657DC7DD-91E7-4718-83A4-8DE0233E107E}"/>
              </a:ext>
            </a:extLst>
          </p:cNvPr>
          <p:cNvSpPr/>
          <p:nvPr/>
        </p:nvSpPr>
        <p:spPr>
          <a:xfrm>
            <a:off x="5833306" y="5425108"/>
            <a:ext cx="823869" cy="588373"/>
          </a:xfrm>
          <a:custGeom>
            <a:avLst/>
            <a:gdLst/>
            <a:ahLst/>
            <a:cxnLst/>
            <a:rect l="l" t="t" r="r" b="b"/>
            <a:pathLst>
              <a:path w="704214" h="502920">
                <a:moveTo>
                  <a:pt x="704088" y="167639"/>
                </a:moveTo>
                <a:lnTo>
                  <a:pt x="0" y="167639"/>
                </a:lnTo>
                <a:lnTo>
                  <a:pt x="0" y="502919"/>
                </a:lnTo>
                <a:lnTo>
                  <a:pt x="704088" y="502919"/>
                </a:lnTo>
                <a:lnTo>
                  <a:pt x="704088" y="167639"/>
                </a:lnTo>
                <a:close/>
              </a:path>
              <a:path w="704214" h="502920">
                <a:moveTo>
                  <a:pt x="441960" y="85343"/>
                </a:moveTo>
                <a:lnTo>
                  <a:pt x="265175" y="85343"/>
                </a:lnTo>
                <a:lnTo>
                  <a:pt x="265175" y="167639"/>
                </a:lnTo>
                <a:lnTo>
                  <a:pt x="441960" y="167639"/>
                </a:lnTo>
                <a:lnTo>
                  <a:pt x="441960" y="85343"/>
                </a:lnTo>
                <a:close/>
              </a:path>
              <a:path w="704214" h="502920">
                <a:moveTo>
                  <a:pt x="353568" y="0"/>
                </a:moveTo>
                <a:lnTo>
                  <a:pt x="176784" y="85343"/>
                </a:lnTo>
                <a:lnTo>
                  <a:pt x="530351" y="85343"/>
                </a:lnTo>
                <a:lnTo>
                  <a:pt x="353568" y="0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4" name="object 140">
            <a:extLst>
              <a:ext uri="{FF2B5EF4-FFF2-40B4-BE49-F238E27FC236}">
                <a16:creationId xmlns:a16="http://schemas.microsoft.com/office/drawing/2014/main" id="{5E5EC331-041D-4E68-8D89-96E7C82B1AE3}"/>
              </a:ext>
            </a:extLst>
          </p:cNvPr>
          <p:cNvSpPr/>
          <p:nvPr/>
        </p:nvSpPr>
        <p:spPr>
          <a:xfrm>
            <a:off x="7427112" y="5399028"/>
            <a:ext cx="823869" cy="588373"/>
          </a:xfrm>
          <a:custGeom>
            <a:avLst/>
            <a:gdLst/>
            <a:ahLst/>
            <a:cxnLst/>
            <a:rect l="l" t="t" r="r" b="b"/>
            <a:pathLst>
              <a:path w="704215" h="502920">
                <a:moveTo>
                  <a:pt x="0" y="167639"/>
                </a:moveTo>
                <a:lnTo>
                  <a:pt x="262127" y="167639"/>
                </a:lnTo>
                <a:lnTo>
                  <a:pt x="262127" y="85343"/>
                </a:lnTo>
                <a:lnTo>
                  <a:pt x="173735" y="85343"/>
                </a:lnTo>
                <a:lnTo>
                  <a:pt x="350520" y="0"/>
                </a:lnTo>
                <a:lnTo>
                  <a:pt x="527303" y="85343"/>
                </a:lnTo>
                <a:lnTo>
                  <a:pt x="438911" y="85343"/>
                </a:lnTo>
                <a:lnTo>
                  <a:pt x="438911" y="167639"/>
                </a:lnTo>
                <a:lnTo>
                  <a:pt x="704087" y="167639"/>
                </a:lnTo>
                <a:lnTo>
                  <a:pt x="704087" y="502919"/>
                </a:lnTo>
                <a:lnTo>
                  <a:pt x="0" y="502919"/>
                </a:lnTo>
                <a:lnTo>
                  <a:pt x="0" y="167639"/>
                </a:lnTo>
                <a:close/>
              </a:path>
            </a:pathLst>
          </a:custGeom>
          <a:ln w="2133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5" name="object 149">
            <a:extLst>
              <a:ext uri="{FF2B5EF4-FFF2-40B4-BE49-F238E27FC236}">
                <a16:creationId xmlns:a16="http://schemas.microsoft.com/office/drawing/2014/main" id="{635C3675-510E-4F5C-8CCD-38237D954B61}"/>
              </a:ext>
            </a:extLst>
          </p:cNvPr>
          <p:cNvSpPr/>
          <p:nvPr/>
        </p:nvSpPr>
        <p:spPr>
          <a:xfrm>
            <a:off x="6057809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6" name="object 150">
            <a:extLst>
              <a:ext uri="{FF2B5EF4-FFF2-40B4-BE49-F238E27FC236}">
                <a16:creationId xmlns:a16="http://schemas.microsoft.com/office/drawing/2014/main" id="{744ABAD0-4D66-4E39-AF42-EB972A24B667}"/>
              </a:ext>
            </a:extLst>
          </p:cNvPr>
          <p:cNvSpPr/>
          <p:nvPr/>
        </p:nvSpPr>
        <p:spPr>
          <a:xfrm>
            <a:off x="5940135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7" name="object 151">
            <a:extLst>
              <a:ext uri="{FF2B5EF4-FFF2-40B4-BE49-F238E27FC236}">
                <a16:creationId xmlns:a16="http://schemas.microsoft.com/office/drawing/2014/main" id="{9D5F7381-8552-41F2-81E8-9CE416F9076D}"/>
              </a:ext>
            </a:extLst>
          </p:cNvPr>
          <p:cNvSpPr/>
          <p:nvPr/>
        </p:nvSpPr>
        <p:spPr>
          <a:xfrm>
            <a:off x="5818894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8" name="object 152">
            <a:extLst>
              <a:ext uri="{FF2B5EF4-FFF2-40B4-BE49-F238E27FC236}">
                <a16:creationId xmlns:a16="http://schemas.microsoft.com/office/drawing/2014/main" id="{C49F71B9-ED8B-4B67-BF4A-4ED4BC458215}"/>
              </a:ext>
            </a:extLst>
          </p:cNvPr>
          <p:cNvSpPr/>
          <p:nvPr/>
        </p:nvSpPr>
        <p:spPr>
          <a:xfrm>
            <a:off x="5697653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9" name="object 153">
            <a:extLst>
              <a:ext uri="{FF2B5EF4-FFF2-40B4-BE49-F238E27FC236}">
                <a16:creationId xmlns:a16="http://schemas.microsoft.com/office/drawing/2014/main" id="{3D191CD0-DED6-4FD2-BF5F-682A95171AAC}"/>
              </a:ext>
            </a:extLst>
          </p:cNvPr>
          <p:cNvSpPr/>
          <p:nvPr/>
        </p:nvSpPr>
        <p:spPr>
          <a:xfrm>
            <a:off x="5576414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0" name="object 154">
            <a:extLst>
              <a:ext uri="{FF2B5EF4-FFF2-40B4-BE49-F238E27FC236}">
                <a16:creationId xmlns:a16="http://schemas.microsoft.com/office/drawing/2014/main" id="{24C5D900-E606-4554-A765-3785F48AE87D}"/>
              </a:ext>
            </a:extLst>
          </p:cNvPr>
          <p:cNvSpPr/>
          <p:nvPr/>
        </p:nvSpPr>
        <p:spPr>
          <a:xfrm>
            <a:off x="5455174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1" name="object 155">
            <a:extLst>
              <a:ext uri="{FF2B5EF4-FFF2-40B4-BE49-F238E27FC236}">
                <a16:creationId xmlns:a16="http://schemas.microsoft.com/office/drawing/2014/main" id="{95D25681-EF43-41D8-9DB1-5D4E44AADD0A}"/>
              </a:ext>
            </a:extLst>
          </p:cNvPr>
          <p:cNvSpPr/>
          <p:nvPr/>
        </p:nvSpPr>
        <p:spPr>
          <a:xfrm>
            <a:off x="5333934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2" name="object 156">
            <a:extLst>
              <a:ext uri="{FF2B5EF4-FFF2-40B4-BE49-F238E27FC236}">
                <a16:creationId xmlns:a16="http://schemas.microsoft.com/office/drawing/2014/main" id="{E10E7147-6F65-4553-81BA-3D9847C1D4ED}"/>
              </a:ext>
            </a:extLst>
          </p:cNvPr>
          <p:cNvSpPr/>
          <p:nvPr/>
        </p:nvSpPr>
        <p:spPr>
          <a:xfrm>
            <a:off x="5212694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3" name="object 157">
            <a:extLst>
              <a:ext uri="{FF2B5EF4-FFF2-40B4-BE49-F238E27FC236}">
                <a16:creationId xmlns:a16="http://schemas.microsoft.com/office/drawing/2014/main" id="{769A1F8E-454A-41C4-ABBE-75C69A7B79F3}"/>
              </a:ext>
            </a:extLst>
          </p:cNvPr>
          <p:cNvSpPr/>
          <p:nvPr/>
        </p:nvSpPr>
        <p:spPr>
          <a:xfrm>
            <a:off x="5091453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4" name="object 158">
            <a:extLst>
              <a:ext uri="{FF2B5EF4-FFF2-40B4-BE49-F238E27FC236}">
                <a16:creationId xmlns:a16="http://schemas.microsoft.com/office/drawing/2014/main" id="{DAA3982A-1D91-4415-ACC9-513C1F7D3338}"/>
              </a:ext>
            </a:extLst>
          </p:cNvPr>
          <p:cNvSpPr/>
          <p:nvPr/>
        </p:nvSpPr>
        <p:spPr>
          <a:xfrm>
            <a:off x="4970212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5" name="object 159">
            <a:extLst>
              <a:ext uri="{FF2B5EF4-FFF2-40B4-BE49-F238E27FC236}">
                <a16:creationId xmlns:a16="http://schemas.microsoft.com/office/drawing/2014/main" id="{A9EB7555-170F-4A08-81AB-B26CB1E3DB77}"/>
              </a:ext>
            </a:extLst>
          </p:cNvPr>
          <p:cNvSpPr/>
          <p:nvPr/>
        </p:nvSpPr>
        <p:spPr>
          <a:xfrm>
            <a:off x="4848971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6" name="object 160">
            <a:extLst>
              <a:ext uri="{FF2B5EF4-FFF2-40B4-BE49-F238E27FC236}">
                <a16:creationId xmlns:a16="http://schemas.microsoft.com/office/drawing/2014/main" id="{FACB13C1-06F8-4A30-A6F9-4FB0FDAD39B1}"/>
              </a:ext>
            </a:extLst>
          </p:cNvPr>
          <p:cNvSpPr/>
          <p:nvPr/>
        </p:nvSpPr>
        <p:spPr>
          <a:xfrm>
            <a:off x="4727730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7" name="object 161">
            <a:extLst>
              <a:ext uri="{FF2B5EF4-FFF2-40B4-BE49-F238E27FC236}">
                <a16:creationId xmlns:a16="http://schemas.microsoft.com/office/drawing/2014/main" id="{261C8539-CE6B-4624-84DD-8AF13E86AD68}"/>
              </a:ext>
            </a:extLst>
          </p:cNvPr>
          <p:cNvSpPr/>
          <p:nvPr/>
        </p:nvSpPr>
        <p:spPr>
          <a:xfrm>
            <a:off x="4606490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8" name="object 162">
            <a:extLst>
              <a:ext uri="{FF2B5EF4-FFF2-40B4-BE49-F238E27FC236}">
                <a16:creationId xmlns:a16="http://schemas.microsoft.com/office/drawing/2014/main" id="{AE7098ED-6E38-4704-8E4F-FF1129C037F2}"/>
              </a:ext>
            </a:extLst>
          </p:cNvPr>
          <p:cNvSpPr/>
          <p:nvPr/>
        </p:nvSpPr>
        <p:spPr>
          <a:xfrm>
            <a:off x="4485250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9" name="object 163">
            <a:extLst>
              <a:ext uri="{FF2B5EF4-FFF2-40B4-BE49-F238E27FC236}">
                <a16:creationId xmlns:a16="http://schemas.microsoft.com/office/drawing/2014/main" id="{5840D8E6-A4BE-48EB-9FD2-4C9A3D54142C}"/>
              </a:ext>
            </a:extLst>
          </p:cNvPr>
          <p:cNvSpPr/>
          <p:nvPr/>
        </p:nvSpPr>
        <p:spPr>
          <a:xfrm>
            <a:off x="4367577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0" name="object 164">
            <a:extLst>
              <a:ext uri="{FF2B5EF4-FFF2-40B4-BE49-F238E27FC236}">
                <a16:creationId xmlns:a16="http://schemas.microsoft.com/office/drawing/2014/main" id="{AA5F9233-78F8-47A3-9DEC-B6147735DF80}"/>
              </a:ext>
            </a:extLst>
          </p:cNvPr>
          <p:cNvSpPr/>
          <p:nvPr/>
        </p:nvSpPr>
        <p:spPr>
          <a:xfrm>
            <a:off x="4246336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1" name="object 165">
            <a:extLst>
              <a:ext uri="{FF2B5EF4-FFF2-40B4-BE49-F238E27FC236}">
                <a16:creationId xmlns:a16="http://schemas.microsoft.com/office/drawing/2014/main" id="{C41B84FF-8B09-477D-9AD8-1306822B31DE}"/>
              </a:ext>
            </a:extLst>
          </p:cNvPr>
          <p:cNvSpPr/>
          <p:nvPr/>
        </p:nvSpPr>
        <p:spPr>
          <a:xfrm>
            <a:off x="4125095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2" name="object 166">
            <a:extLst>
              <a:ext uri="{FF2B5EF4-FFF2-40B4-BE49-F238E27FC236}">
                <a16:creationId xmlns:a16="http://schemas.microsoft.com/office/drawing/2014/main" id="{30379594-6E62-4ACD-A030-304707335307}"/>
              </a:ext>
            </a:extLst>
          </p:cNvPr>
          <p:cNvSpPr/>
          <p:nvPr/>
        </p:nvSpPr>
        <p:spPr>
          <a:xfrm>
            <a:off x="4003855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3" name="object 167">
            <a:extLst>
              <a:ext uri="{FF2B5EF4-FFF2-40B4-BE49-F238E27FC236}">
                <a16:creationId xmlns:a16="http://schemas.microsoft.com/office/drawing/2014/main" id="{1B230A3A-EAD9-4DE9-B4D7-54EB31D1D717}"/>
              </a:ext>
            </a:extLst>
          </p:cNvPr>
          <p:cNvSpPr/>
          <p:nvPr/>
        </p:nvSpPr>
        <p:spPr>
          <a:xfrm>
            <a:off x="3882615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4" name="object 168">
            <a:extLst>
              <a:ext uri="{FF2B5EF4-FFF2-40B4-BE49-F238E27FC236}">
                <a16:creationId xmlns:a16="http://schemas.microsoft.com/office/drawing/2014/main" id="{825EB313-A5CE-4618-8B2A-9FC2A6F57340}"/>
              </a:ext>
            </a:extLst>
          </p:cNvPr>
          <p:cNvSpPr/>
          <p:nvPr/>
        </p:nvSpPr>
        <p:spPr>
          <a:xfrm>
            <a:off x="3761375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5" name="object 169">
            <a:extLst>
              <a:ext uri="{FF2B5EF4-FFF2-40B4-BE49-F238E27FC236}">
                <a16:creationId xmlns:a16="http://schemas.microsoft.com/office/drawing/2014/main" id="{9B8842EE-599D-4469-9292-BD8CFE42EA32}"/>
              </a:ext>
            </a:extLst>
          </p:cNvPr>
          <p:cNvSpPr/>
          <p:nvPr/>
        </p:nvSpPr>
        <p:spPr>
          <a:xfrm>
            <a:off x="3640135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6" name="object 170">
            <a:extLst>
              <a:ext uri="{FF2B5EF4-FFF2-40B4-BE49-F238E27FC236}">
                <a16:creationId xmlns:a16="http://schemas.microsoft.com/office/drawing/2014/main" id="{BBA722BE-97AE-41A5-88DE-241AA0F200B1}"/>
              </a:ext>
            </a:extLst>
          </p:cNvPr>
          <p:cNvSpPr/>
          <p:nvPr/>
        </p:nvSpPr>
        <p:spPr>
          <a:xfrm>
            <a:off x="3518894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7" name="object 171">
            <a:extLst>
              <a:ext uri="{FF2B5EF4-FFF2-40B4-BE49-F238E27FC236}">
                <a16:creationId xmlns:a16="http://schemas.microsoft.com/office/drawing/2014/main" id="{7369E9B3-6B3A-4CCC-9BB8-C99DD39184C8}"/>
              </a:ext>
            </a:extLst>
          </p:cNvPr>
          <p:cNvSpPr/>
          <p:nvPr/>
        </p:nvSpPr>
        <p:spPr>
          <a:xfrm>
            <a:off x="3397654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59" y="0"/>
                </a:moveTo>
                <a:lnTo>
                  <a:pt x="0" y="0"/>
                </a:lnTo>
                <a:lnTo>
                  <a:pt x="0" y="15240"/>
                </a:lnTo>
                <a:lnTo>
                  <a:pt x="60959" y="15240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8" name="object 172">
            <a:extLst>
              <a:ext uri="{FF2B5EF4-FFF2-40B4-BE49-F238E27FC236}">
                <a16:creationId xmlns:a16="http://schemas.microsoft.com/office/drawing/2014/main" id="{6388461F-7EE2-481E-B34A-38ED75804C87}"/>
              </a:ext>
            </a:extLst>
          </p:cNvPr>
          <p:cNvSpPr/>
          <p:nvPr/>
        </p:nvSpPr>
        <p:spPr>
          <a:xfrm>
            <a:off x="3276414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09" name="object 173">
            <a:extLst>
              <a:ext uri="{FF2B5EF4-FFF2-40B4-BE49-F238E27FC236}">
                <a16:creationId xmlns:a16="http://schemas.microsoft.com/office/drawing/2014/main" id="{2BBA6ED4-DF48-4CC1-B5A5-CE38A22F01E5}"/>
              </a:ext>
            </a:extLst>
          </p:cNvPr>
          <p:cNvSpPr/>
          <p:nvPr/>
        </p:nvSpPr>
        <p:spPr>
          <a:xfrm>
            <a:off x="3155172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0" name="object 174">
            <a:extLst>
              <a:ext uri="{FF2B5EF4-FFF2-40B4-BE49-F238E27FC236}">
                <a16:creationId xmlns:a16="http://schemas.microsoft.com/office/drawing/2014/main" id="{28052828-079E-4ECF-9419-C00F49A6DCA3}"/>
              </a:ext>
            </a:extLst>
          </p:cNvPr>
          <p:cNvSpPr/>
          <p:nvPr/>
        </p:nvSpPr>
        <p:spPr>
          <a:xfrm>
            <a:off x="3033932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60" y="0"/>
                </a:moveTo>
                <a:lnTo>
                  <a:pt x="0" y="0"/>
                </a:lnTo>
                <a:lnTo>
                  <a:pt x="0" y="15240"/>
                </a:lnTo>
                <a:lnTo>
                  <a:pt x="60960" y="15240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1" name="object 175">
            <a:extLst>
              <a:ext uri="{FF2B5EF4-FFF2-40B4-BE49-F238E27FC236}">
                <a16:creationId xmlns:a16="http://schemas.microsoft.com/office/drawing/2014/main" id="{4A73DBE1-77E0-4033-92DC-F80E4BCDEEFC}"/>
              </a:ext>
            </a:extLst>
          </p:cNvPr>
          <p:cNvSpPr/>
          <p:nvPr/>
        </p:nvSpPr>
        <p:spPr>
          <a:xfrm>
            <a:off x="2912693" y="5784145"/>
            <a:ext cx="71318" cy="17829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60959" y="0"/>
                </a:moveTo>
                <a:lnTo>
                  <a:pt x="0" y="0"/>
                </a:lnTo>
                <a:lnTo>
                  <a:pt x="0" y="15240"/>
                </a:lnTo>
                <a:lnTo>
                  <a:pt x="60959" y="15240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2" name="object 176">
            <a:extLst>
              <a:ext uri="{FF2B5EF4-FFF2-40B4-BE49-F238E27FC236}">
                <a16:creationId xmlns:a16="http://schemas.microsoft.com/office/drawing/2014/main" id="{A715174E-B2A9-4226-BFA9-8117A3100786}"/>
              </a:ext>
            </a:extLst>
          </p:cNvPr>
          <p:cNvSpPr/>
          <p:nvPr/>
        </p:nvSpPr>
        <p:spPr>
          <a:xfrm>
            <a:off x="2795019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19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3" name="object 177">
            <a:extLst>
              <a:ext uri="{FF2B5EF4-FFF2-40B4-BE49-F238E27FC236}">
                <a16:creationId xmlns:a16="http://schemas.microsoft.com/office/drawing/2014/main" id="{83561633-92EB-4111-92E7-4903D0F3FF8C}"/>
              </a:ext>
            </a:extLst>
          </p:cNvPr>
          <p:cNvSpPr/>
          <p:nvPr/>
        </p:nvSpPr>
        <p:spPr>
          <a:xfrm>
            <a:off x="2673779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19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4" name="object 178">
            <a:extLst>
              <a:ext uri="{FF2B5EF4-FFF2-40B4-BE49-F238E27FC236}">
                <a16:creationId xmlns:a16="http://schemas.microsoft.com/office/drawing/2014/main" id="{60A35CF3-350F-4105-A2C7-907BB54D6C92}"/>
              </a:ext>
            </a:extLst>
          </p:cNvPr>
          <p:cNvSpPr/>
          <p:nvPr/>
        </p:nvSpPr>
        <p:spPr>
          <a:xfrm>
            <a:off x="2552537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19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5" name="object 179">
            <a:extLst>
              <a:ext uri="{FF2B5EF4-FFF2-40B4-BE49-F238E27FC236}">
                <a16:creationId xmlns:a16="http://schemas.microsoft.com/office/drawing/2014/main" id="{85324A0B-BE70-4F17-9A1E-A653E5E738E5}"/>
              </a:ext>
            </a:extLst>
          </p:cNvPr>
          <p:cNvSpPr/>
          <p:nvPr/>
        </p:nvSpPr>
        <p:spPr>
          <a:xfrm>
            <a:off x="2431296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19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6" name="object 180">
            <a:extLst>
              <a:ext uri="{FF2B5EF4-FFF2-40B4-BE49-F238E27FC236}">
                <a16:creationId xmlns:a16="http://schemas.microsoft.com/office/drawing/2014/main" id="{F3EE369B-F7F2-4232-A802-F367766F95E3}"/>
              </a:ext>
            </a:extLst>
          </p:cNvPr>
          <p:cNvSpPr/>
          <p:nvPr/>
        </p:nvSpPr>
        <p:spPr>
          <a:xfrm>
            <a:off x="2310058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19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7" name="object 181">
            <a:extLst>
              <a:ext uri="{FF2B5EF4-FFF2-40B4-BE49-F238E27FC236}">
                <a16:creationId xmlns:a16="http://schemas.microsoft.com/office/drawing/2014/main" id="{9C2EE28C-D491-4D08-9BDB-77FDB3935456}"/>
              </a:ext>
            </a:extLst>
          </p:cNvPr>
          <p:cNvSpPr/>
          <p:nvPr/>
        </p:nvSpPr>
        <p:spPr>
          <a:xfrm>
            <a:off x="2188817" y="5784145"/>
            <a:ext cx="68345" cy="17829"/>
          </a:xfrm>
          <a:custGeom>
            <a:avLst/>
            <a:gdLst/>
            <a:ahLst/>
            <a:cxnLst/>
            <a:rect l="l" t="t" r="r" b="b"/>
            <a:pathLst>
              <a:path w="58419" h="15239">
                <a:moveTo>
                  <a:pt x="57912" y="0"/>
                </a:moveTo>
                <a:lnTo>
                  <a:pt x="0" y="0"/>
                </a:lnTo>
                <a:lnTo>
                  <a:pt x="0" y="15240"/>
                </a:lnTo>
                <a:lnTo>
                  <a:pt x="57912" y="15240"/>
                </a:lnTo>
                <a:lnTo>
                  <a:pt x="57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8" name="object 182">
            <a:extLst>
              <a:ext uri="{FF2B5EF4-FFF2-40B4-BE49-F238E27FC236}">
                <a16:creationId xmlns:a16="http://schemas.microsoft.com/office/drawing/2014/main" id="{A376A084-0887-4DD0-8A40-96E3D1F10545}"/>
              </a:ext>
            </a:extLst>
          </p:cNvPr>
          <p:cNvSpPr/>
          <p:nvPr/>
        </p:nvSpPr>
        <p:spPr>
          <a:xfrm>
            <a:off x="2160290" y="5691434"/>
            <a:ext cx="17829" cy="68345"/>
          </a:xfrm>
          <a:custGeom>
            <a:avLst/>
            <a:gdLst/>
            <a:ahLst/>
            <a:cxnLst/>
            <a:rect l="l" t="t" r="r" b="b"/>
            <a:pathLst>
              <a:path w="15239" h="58420">
                <a:moveTo>
                  <a:pt x="15240" y="0"/>
                </a:moveTo>
                <a:lnTo>
                  <a:pt x="0" y="0"/>
                </a:lnTo>
                <a:lnTo>
                  <a:pt x="0" y="57912"/>
                </a:lnTo>
                <a:lnTo>
                  <a:pt x="15240" y="57912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19" name="object 183">
            <a:extLst>
              <a:ext uri="{FF2B5EF4-FFF2-40B4-BE49-F238E27FC236}">
                <a16:creationId xmlns:a16="http://schemas.microsoft.com/office/drawing/2014/main" id="{E923EDA0-2D97-4FD7-BA60-C29DA85761BC}"/>
              </a:ext>
            </a:extLst>
          </p:cNvPr>
          <p:cNvSpPr/>
          <p:nvPr/>
        </p:nvSpPr>
        <p:spPr>
          <a:xfrm>
            <a:off x="2160290" y="5570193"/>
            <a:ext cx="17829" cy="68345"/>
          </a:xfrm>
          <a:custGeom>
            <a:avLst/>
            <a:gdLst/>
            <a:ahLst/>
            <a:cxnLst/>
            <a:rect l="l" t="t" r="r" b="b"/>
            <a:pathLst>
              <a:path w="15239" h="58420">
                <a:moveTo>
                  <a:pt x="15240" y="0"/>
                </a:moveTo>
                <a:lnTo>
                  <a:pt x="0" y="0"/>
                </a:lnTo>
                <a:lnTo>
                  <a:pt x="0" y="57912"/>
                </a:lnTo>
                <a:lnTo>
                  <a:pt x="15240" y="57912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0" name="object 184">
            <a:extLst>
              <a:ext uri="{FF2B5EF4-FFF2-40B4-BE49-F238E27FC236}">
                <a16:creationId xmlns:a16="http://schemas.microsoft.com/office/drawing/2014/main" id="{414F75BE-0BE7-4F84-8F57-EB7482EA64C6}"/>
              </a:ext>
            </a:extLst>
          </p:cNvPr>
          <p:cNvSpPr/>
          <p:nvPr/>
        </p:nvSpPr>
        <p:spPr>
          <a:xfrm>
            <a:off x="2160290" y="5448951"/>
            <a:ext cx="17829" cy="71318"/>
          </a:xfrm>
          <a:custGeom>
            <a:avLst/>
            <a:gdLst/>
            <a:ahLst/>
            <a:cxnLst/>
            <a:rect l="l" t="t" r="r" b="b"/>
            <a:pathLst>
              <a:path w="15239" h="60960">
                <a:moveTo>
                  <a:pt x="15240" y="0"/>
                </a:moveTo>
                <a:lnTo>
                  <a:pt x="0" y="0"/>
                </a:lnTo>
                <a:lnTo>
                  <a:pt x="0" y="60959"/>
                </a:lnTo>
                <a:lnTo>
                  <a:pt x="15240" y="60959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1" name="object 185">
            <a:extLst>
              <a:ext uri="{FF2B5EF4-FFF2-40B4-BE49-F238E27FC236}">
                <a16:creationId xmlns:a16="http://schemas.microsoft.com/office/drawing/2014/main" id="{052A96D4-130C-4F58-BE22-5D8E88BADD0E}"/>
              </a:ext>
            </a:extLst>
          </p:cNvPr>
          <p:cNvSpPr/>
          <p:nvPr/>
        </p:nvSpPr>
        <p:spPr>
          <a:xfrm>
            <a:off x="2160290" y="5327711"/>
            <a:ext cx="17829" cy="71318"/>
          </a:xfrm>
          <a:custGeom>
            <a:avLst/>
            <a:gdLst/>
            <a:ahLst/>
            <a:cxnLst/>
            <a:rect l="l" t="t" r="r" b="b"/>
            <a:pathLst>
              <a:path w="15239" h="60960">
                <a:moveTo>
                  <a:pt x="15240" y="0"/>
                </a:moveTo>
                <a:lnTo>
                  <a:pt x="0" y="0"/>
                </a:lnTo>
                <a:lnTo>
                  <a:pt x="0" y="60959"/>
                </a:lnTo>
                <a:lnTo>
                  <a:pt x="15240" y="60959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2" name="object 186">
            <a:extLst>
              <a:ext uri="{FF2B5EF4-FFF2-40B4-BE49-F238E27FC236}">
                <a16:creationId xmlns:a16="http://schemas.microsoft.com/office/drawing/2014/main" id="{A4FB463A-A56D-4389-8D95-D52D102BF8F9}"/>
              </a:ext>
            </a:extLst>
          </p:cNvPr>
          <p:cNvSpPr/>
          <p:nvPr/>
        </p:nvSpPr>
        <p:spPr>
          <a:xfrm>
            <a:off x="2160290" y="5206470"/>
            <a:ext cx="17829" cy="71318"/>
          </a:xfrm>
          <a:custGeom>
            <a:avLst/>
            <a:gdLst/>
            <a:ahLst/>
            <a:cxnLst/>
            <a:rect l="l" t="t" r="r" b="b"/>
            <a:pathLst>
              <a:path w="15239" h="60960">
                <a:moveTo>
                  <a:pt x="15240" y="0"/>
                </a:moveTo>
                <a:lnTo>
                  <a:pt x="0" y="0"/>
                </a:lnTo>
                <a:lnTo>
                  <a:pt x="0" y="60960"/>
                </a:lnTo>
                <a:lnTo>
                  <a:pt x="15240" y="60960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3" name="object 187">
            <a:extLst>
              <a:ext uri="{FF2B5EF4-FFF2-40B4-BE49-F238E27FC236}">
                <a16:creationId xmlns:a16="http://schemas.microsoft.com/office/drawing/2014/main" id="{C5CD2888-CB91-4B97-ADE8-557E817C34FC}"/>
              </a:ext>
            </a:extLst>
          </p:cNvPr>
          <p:cNvSpPr/>
          <p:nvPr/>
        </p:nvSpPr>
        <p:spPr>
          <a:xfrm>
            <a:off x="2160290" y="5085231"/>
            <a:ext cx="17829" cy="71318"/>
          </a:xfrm>
          <a:custGeom>
            <a:avLst/>
            <a:gdLst/>
            <a:ahLst/>
            <a:cxnLst/>
            <a:rect l="l" t="t" r="r" b="b"/>
            <a:pathLst>
              <a:path w="15239" h="60960">
                <a:moveTo>
                  <a:pt x="15240" y="0"/>
                </a:moveTo>
                <a:lnTo>
                  <a:pt x="0" y="0"/>
                </a:lnTo>
                <a:lnTo>
                  <a:pt x="0" y="60959"/>
                </a:lnTo>
                <a:lnTo>
                  <a:pt x="15240" y="60959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4" name="object 188">
            <a:extLst>
              <a:ext uri="{FF2B5EF4-FFF2-40B4-BE49-F238E27FC236}">
                <a16:creationId xmlns:a16="http://schemas.microsoft.com/office/drawing/2014/main" id="{8C22C1C2-0E63-465C-8B5D-26D53C33591F}"/>
              </a:ext>
            </a:extLst>
          </p:cNvPr>
          <p:cNvSpPr/>
          <p:nvPr/>
        </p:nvSpPr>
        <p:spPr>
          <a:xfrm>
            <a:off x="2160290" y="4963991"/>
            <a:ext cx="17829" cy="71318"/>
          </a:xfrm>
          <a:custGeom>
            <a:avLst/>
            <a:gdLst/>
            <a:ahLst/>
            <a:cxnLst/>
            <a:rect l="l" t="t" r="r" b="b"/>
            <a:pathLst>
              <a:path w="15239" h="60960">
                <a:moveTo>
                  <a:pt x="15240" y="0"/>
                </a:moveTo>
                <a:lnTo>
                  <a:pt x="0" y="0"/>
                </a:lnTo>
                <a:lnTo>
                  <a:pt x="0" y="60960"/>
                </a:lnTo>
                <a:lnTo>
                  <a:pt x="15240" y="60960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5" name="object 189">
            <a:extLst>
              <a:ext uri="{FF2B5EF4-FFF2-40B4-BE49-F238E27FC236}">
                <a16:creationId xmlns:a16="http://schemas.microsoft.com/office/drawing/2014/main" id="{B2D9A0F0-7C32-4A1E-A6FD-138C1764EFDD}"/>
              </a:ext>
            </a:extLst>
          </p:cNvPr>
          <p:cNvSpPr/>
          <p:nvPr/>
        </p:nvSpPr>
        <p:spPr>
          <a:xfrm>
            <a:off x="2160290" y="4842750"/>
            <a:ext cx="17829" cy="71318"/>
          </a:xfrm>
          <a:custGeom>
            <a:avLst/>
            <a:gdLst/>
            <a:ahLst/>
            <a:cxnLst/>
            <a:rect l="l" t="t" r="r" b="b"/>
            <a:pathLst>
              <a:path w="15239" h="60960">
                <a:moveTo>
                  <a:pt x="15240" y="0"/>
                </a:moveTo>
                <a:lnTo>
                  <a:pt x="0" y="0"/>
                </a:lnTo>
                <a:lnTo>
                  <a:pt x="0" y="60960"/>
                </a:lnTo>
                <a:lnTo>
                  <a:pt x="15240" y="60960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6" name="object 190">
            <a:extLst>
              <a:ext uri="{FF2B5EF4-FFF2-40B4-BE49-F238E27FC236}">
                <a16:creationId xmlns:a16="http://schemas.microsoft.com/office/drawing/2014/main" id="{FA16E1EB-5F9E-4102-A668-A80A59D7EDDB}"/>
              </a:ext>
            </a:extLst>
          </p:cNvPr>
          <p:cNvSpPr/>
          <p:nvPr/>
        </p:nvSpPr>
        <p:spPr>
          <a:xfrm>
            <a:off x="2160290" y="4725076"/>
            <a:ext cx="17829" cy="68345"/>
          </a:xfrm>
          <a:custGeom>
            <a:avLst/>
            <a:gdLst/>
            <a:ahLst/>
            <a:cxnLst/>
            <a:rect l="l" t="t" r="r" b="b"/>
            <a:pathLst>
              <a:path w="15239" h="58420">
                <a:moveTo>
                  <a:pt x="15240" y="0"/>
                </a:moveTo>
                <a:lnTo>
                  <a:pt x="0" y="0"/>
                </a:lnTo>
                <a:lnTo>
                  <a:pt x="0" y="57912"/>
                </a:lnTo>
                <a:lnTo>
                  <a:pt x="15240" y="57912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7" name="object 191">
            <a:extLst>
              <a:ext uri="{FF2B5EF4-FFF2-40B4-BE49-F238E27FC236}">
                <a16:creationId xmlns:a16="http://schemas.microsoft.com/office/drawing/2014/main" id="{52215CBD-DF6C-453B-BBE9-5C93DE3CBD31}"/>
              </a:ext>
            </a:extLst>
          </p:cNvPr>
          <p:cNvSpPr/>
          <p:nvPr/>
        </p:nvSpPr>
        <p:spPr>
          <a:xfrm>
            <a:off x="2135328" y="4093914"/>
            <a:ext cx="68345" cy="577971"/>
          </a:xfrm>
          <a:custGeom>
            <a:avLst/>
            <a:gdLst/>
            <a:ahLst/>
            <a:cxnLst/>
            <a:rect l="l" t="t" r="r" b="b"/>
            <a:pathLst>
              <a:path w="58419" h="494029">
                <a:moveTo>
                  <a:pt x="36576" y="435864"/>
                </a:moveTo>
                <a:lnTo>
                  <a:pt x="21336" y="435864"/>
                </a:lnTo>
                <a:lnTo>
                  <a:pt x="21336" y="493776"/>
                </a:lnTo>
                <a:lnTo>
                  <a:pt x="36576" y="493776"/>
                </a:lnTo>
                <a:lnTo>
                  <a:pt x="36576" y="435864"/>
                </a:lnTo>
                <a:close/>
              </a:path>
              <a:path w="58419" h="494029">
                <a:moveTo>
                  <a:pt x="36576" y="332232"/>
                </a:moveTo>
                <a:lnTo>
                  <a:pt x="21336" y="332232"/>
                </a:lnTo>
                <a:lnTo>
                  <a:pt x="21336" y="390144"/>
                </a:lnTo>
                <a:lnTo>
                  <a:pt x="36576" y="390144"/>
                </a:lnTo>
                <a:lnTo>
                  <a:pt x="36576" y="332232"/>
                </a:lnTo>
                <a:close/>
              </a:path>
              <a:path w="58419" h="494029">
                <a:moveTo>
                  <a:pt x="36576" y="228600"/>
                </a:moveTo>
                <a:lnTo>
                  <a:pt x="21336" y="228600"/>
                </a:lnTo>
                <a:lnTo>
                  <a:pt x="21336" y="286512"/>
                </a:lnTo>
                <a:lnTo>
                  <a:pt x="36576" y="286512"/>
                </a:lnTo>
                <a:lnTo>
                  <a:pt x="36576" y="228600"/>
                </a:lnTo>
                <a:close/>
              </a:path>
              <a:path w="58419" h="494029">
                <a:moveTo>
                  <a:pt x="36576" y="124968"/>
                </a:moveTo>
                <a:lnTo>
                  <a:pt x="21336" y="124968"/>
                </a:lnTo>
                <a:lnTo>
                  <a:pt x="21336" y="182880"/>
                </a:lnTo>
                <a:lnTo>
                  <a:pt x="36576" y="182880"/>
                </a:lnTo>
                <a:lnTo>
                  <a:pt x="36576" y="124968"/>
                </a:lnTo>
                <a:close/>
              </a:path>
              <a:path w="58419" h="494029">
                <a:moveTo>
                  <a:pt x="36576" y="48768"/>
                </a:moveTo>
                <a:lnTo>
                  <a:pt x="21336" y="48768"/>
                </a:lnTo>
                <a:lnTo>
                  <a:pt x="21336" y="79248"/>
                </a:lnTo>
                <a:lnTo>
                  <a:pt x="36576" y="79248"/>
                </a:lnTo>
                <a:lnTo>
                  <a:pt x="36576" y="48768"/>
                </a:lnTo>
                <a:close/>
              </a:path>
              <a:path w="58419" h="494029">
                <a:moveTo>
                  <a:pt x="27432" y="0"/>
                </a:moveTo>
                <a:lnTo>
                  <a:pt x="0" y="60960"/>
                </a:lnTo>
                <a:lnTo>
                  <a:pt x="21336" y="60960"/>
                </a:lnTo>
                <a:lnTo>
                  <a:pt x="21336" y="48768"/>
                </a:lnTo>
                <a:lnTo>
                  <a:pt x="51816" y="48768"/>
                </a:lnTo>
                <a:lnTo>
                  <a:pt x="27432" y="0"/>
                </a:lnTo>
                <a:close/>
              </a:path>
              <a:path w="58419" h="494029">
                <a:moveTo>
                  <a:pt x="51816" y="48768"/>
                </a:moveTo>
                <a:lnTo>
                  <a:pt x="36576" y="48768"/>
                </a:lnTo>
                <a:lnTo>
                  <a:pt x="36576" y="60960"/>
                </a:lnTo>
                <a:lnTo>
                  <a:pt x="57912" y="60960"/>
                </a:lnTo>
                <a:lnTo>
                  <a:pt x="51816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44B768B1-8850-4388-8F75-B085B0115606}"/>
              </a:ext>
            </a:extLst>
          </p:cNvPr>
          <p:cNvSpPr/>
          <p:nvPr/>
        </p:nvSpPr>
        <p:spPr>
          <a:xfrm>
            <a:off x="5873955" y="13746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必修</a:t>
            </a: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ABB994C5-0FCD-4407-904D-6230C06728CA}"/>
              </a:ext>
            </a:extLst>
          </p:cNvPr>
          <p:cNvSpPr/>
          <p:nvPr/>
        </p:nvSpPr>
        <p:spPr>
          <a:xfrm>
            <a:off x="7476654" y="13746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选修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E218476B-5F68-45A9-8965-2F13603CF9BE}"/>
              </a:ext>
            </a:extLst>
          </p:cNvPr>
          <p:cNvSpPr/>
          <p:nvPr/>
        </p:nvSpPr>
        <p:spPr>
          <a:xfrm>
            <a:off x="5787838" y="2045584"/>
            <a:ext cx="590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CBE2A803-1AD5-493D-8A93-A14E79054ECC}"/>
              </a:ext>
            </a:extLst>
          </p:cNvPr>
          <p:cNvSpPr/>
          <p:nvPr/>
        </p:nvSpPr>
        <p:spPr>
          <a:xfrm>
            <a:off x="5823576" y="2205129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0D128F37-E9E2-401B-A299-8C5317729DCB}"/>
              </a:ext>
            </a:extLst>
          </p:cNvPr>
          <p:cNvSpPr/>
          <p:nvPr/>
        </p:nvSpPr>
        <p:spPr>
          <a:xfrm>
            <a:off x="5933578" y="2389122"/>
            <a:ext cx="58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63AEA1C2-C3D3-4ADF-B79B-384147BB83ED}"/>
              </a:ext>
            </a:extLst>
          </p:cNvPr>
          <p:cNvSpPr/>
          <p:nvPr/>
        </p:nvSpPr>
        <p:spPr>
          <a:xfrm>
            <a:off x="6058163" y="2533762"/>
            <a:ext cx="5982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06BBB701-BA8B-4F78-96F3-79795BC41F08}"/>
              </a:ext>
            </a:extLst>
          </p:cNvPr>
          <p:cNvSpPr/>
          <p:nvPr/>
        </p:nvSpPr>
        <p:spPr>
          <a:xfrm>
            <a:off x="6097670" y="2751875"/>
            <a:ext cx="569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2386D20C-C18E-43D2-B5C1-4C0953904AC7}"/>
              </a:ext>
            </a:extLst>
          </p:cNvPr>
          <p:cNvSpPr/>
          <p:nvPr/>
        </p:nvSpPr>
        <p:spPr>
          <a:xfrm>
            <a:off x="7441572" y="2045584"/>
            <a:ext cx="564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J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02A7A5B3-099B-47EA-A2A5-896BA72EED8C}"/>
              </a:ext>
            </a:extLst>
          </p:cNvPr>
          <p:cNvSpPr/>
          <p:nvPr/>
        </p:nvSpPr>
        <p:spPr>
          <a:xfrm>
            <a:off x="7477310" y="2205129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B5972181-7949-47D7-B00B-265D16E88545}"/>
              </a:ext>
            </a:extLst>
          </p:cNvPr>
          <p:cNvSpPr/>
          <p:nvPr/>
        </p:nvSpPr>
        <p:spPr>
          <a:xfrm>
            <a:off x="7587312" y="2389122"/>
            <a:ext cx="596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3D6E2CC3-3207-4EF3-89EF-16E36196F316}"/>
              </a:ext>
            </a:extLst>
          </p:cNvPr>
          <p:cNvSpPr/>
          <p:nvPr/>
        </p:nvSpPr>
        <p:spPr>
          <a:xfrm>
            <a:off x="7711897" y="2533762"/>
            <a:ext cx="60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C2B80C2A-DFE0-4304-A730-7D1F30662647}"/>
              </a:ext>
            </a:extLst>
          </p:cNvPr>
          <p:cNvSpPr/>
          <p:nvPr/>
        </p:nvSpPr>
        <p:spPr>
          <a:xfrm>
            <a:off x="7751404" y="2751875"/>
            <a:ext cx="5661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8F671182-D0C3-42DE-89AB-3650A6DB62A9}"/>
              </a:ext>
            </a:extLst>
          </p:cNvPr>
          <p:cNvSpPr/>
          <p:nvPr/>
        </p:nvSpPr>
        <p:spPr>
          <a:xfrm>
            <a:off x="5779364" y="3228451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922C07E9-0EDD-40C4-AFF2-7A94772E096C}"/>
              </a:ext>
            </a:extLst>
          </p:cNvPr>
          <p:cNvSpPr/>
          <p:nvPr/>
        </p:nvSpPr>
        <p:spPr>
          <a:xfrm>
            <a:off x="5815102" y="3387996"/>
            <a:ext cx="6046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4E0DC26E-698C-4CA0-8875-6F0132754258}"/>
              </a:ext>
            </a:extLst>
          </p:cNvPr>
          <p:cNvSpPr/>
          <p:nvPr/>
        </p:nvSpPr>
        <p:spPr>
          <a:xfrm>
            <a:off x="5925104" y="3571989"/>
            <a:ext cx="625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29687111-F2B5-46E8-90F8-DBC24388095F}"/>
              </a:ext>
            </a:extLst>
          </p:cNvPr>
          <p:cNvSpPr/>
          <p:nvPr/>
        </p:nvSpPr>
        <p:spPr>
          <a:xfrm>
            <a:off x="6049689" y="3716629"/>
            <a:ext cx="564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63D51703-F4C6-4230-B6C4-59182881D225}"/>
              </a:ext>
            </a:extLst>
          </p:cNvPr>
          <p:cNvSpPr/>
          <p:nvPr/>
        </p:nvSpPr>
        <p:spPr>
          <a:xfrm>
            <a:off x="6089196" y="3934742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1C996D61-8855-43ED-84A5-D0206B3F2468}"/>
              </a:ext>
            </a:extLst>
          </p:cNvPr>
          <p:cNvSpPr/>
          <p:nvPr/>
        </p:nvSpPr>
        <p:spPr>
          <a:xfrm>
            <a:off x="7432443" y="3228451"/>
            <a:ext cx="590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6D97614F-EC8C-4ED6-85C1-39274482FC27}"/>
              </a:ext>
            </a:extLst>
          </p:cNvPr>
          <p:cNvSpPr/>
          <p:nvPr/>
        </p:nvSpPr>
        <p:spPr>
          <a:xfrm>
            <a:off x="7468181" y="3387996"/>
            <a:ext cx="5790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6CC585BF-EF72-461C-A3A5-7592CDCE5727}"/>
              </a:ext>
            </a:extLst>
          </p:cNvPr>
          <p:cNvSpPr/>
          <p:nvPr/>
        </p:nvSpPr>
        <p:spPr>
          <a:xfrm>
            <a:off x="7578183" y="3571989"/>
            <a:ext cx="58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CACBEC8C-B729-439D-913B-02DEF939FFD5}"/>
              </a:ext>
            </a:extLst>
          </p:cNvPr>
          <p:cNvSpPr/>
          <p:nvPr/>
        </p:nvSpPr>
        <p:spPr>
          <a:xfrm>
            <a:off x="7702768" y="3716629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92B6C7F1-4776-4DF8-8392-E822BC975FA3}"/>
              </a:ext>
            </a:extLst>
          </p:cNvPr>
          <p:cNvSpPr/>
          <p:nvPr/>
        </p:nvSpPr>
        <p:spPr>
          <a:xfrm>
            <a:off x="7742275" y="3934742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ACC47804-6431-4804-AC89-CF7BEADCA9B9}"/>
              </a:ext>
            </a:extLst>
          </p:cNvPr>
          <p:cNvSpPr/>
          <p:nvPr/>
        </p:nvSpPr>
        <p:spPr>
          <a:xfrm>
            <a:off x="5748238" y="4446692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80036B2E-34BC-49F6-8465-4EFCB19430AB}"/>
              </a:ext>
            </a:extLst>
          </p:cNvPr>
          <p:cNvSpPr/>
          <p:nvPr/>
        </p:nvSpPr>
        <p:spPr>
          <a:xfrm>
            <a:off x="5872823" y="4591332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12E05D1F-32E1-4EF3-A710-6F52D2D5A2A5}"/>
              </a:ext>
            </a:extLst>
          </p:cNvPr>
          <p:cNvSpPr/>
          <p:nvPr/>
        </p:nvSpPr>
        <p:spPr>
          <a:xfrm>
            <a:off x="5912330" y="4809445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314A1CCC-9946-4D85-875F-052C8F0AA368}"/>
              </a:ext>
            </a:extLst>
          </p:cNvPr>
          <p:cNvSpPr/>
          <p:nvPr/>
        </p:nvSpPr>
        <p:spPr>
          <a:xfrm>
            <a:off x="7352897" y="4446692"/>
            <a:ext cx="580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Z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B496578B-1FA0-4952-8EDF-2A661F54955E}"/>
              </a:ext>
            </a:extLst>
          </p:cNvPr>
          <p:cNvSpPr/>
          <p:nvPr/>
        </p:nvSpPr>
        <p:spPr>
          <a:xfrm>
            <a:off x="7477482" y="4591332"/>
            <a:ext cx="5757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CD9F0799-F7A4-4A93-B350-191F0B9DB86A}"/>
              </a:ext>
            </a:extLst>
          </p:cNvPr>
          <p:cNvSpPr/>
          <p:nvPr/>
        </p:nvSpPr>
        <p:spPr>
          <a:xfrm>
            <a:off x="7516989" y="4809445"/>
            <a:ext cx="58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课程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7E41B2CD-D929-4A02-9748-4397400ACFDE}"/>
              </a:ext>
            </a:extLst>
          </p:cNvPr>
          <p:cNvSpPr/>
          <p:nvPr/>
        </p:nvSpPr>
        <p:spPr>
          <a:xfrm>
            <a:off x="1615925" y="3503349"/>
            <a:ext cx="984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-7" normalizeH="0" baseline="-28985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</a:rPr>
              <a:t>XX</a:t>
            </a:r>
            <a:r>
              <a:rPr kumimoji="0" lang="zh-CN" altLang="en-US" sz="2800" b="0" i="0" u="none" strike="noStrike" kern="1200" cap="none" spc="30" normalizeH="0" baseline="-28985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岗</a:t>
            </a:r>
            <a:r>
              <a:rPr kumimoji="0" lang="zh-CN" altLang="en-US" sz="2800" b="0" i="0" u="none" strike="noStrike" kern="1200" cap="none" spc="0" normalizeH="0" baseline="-28985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380EED85-2BA0-433B-97A2-526033661B67}"/>
              </a:ext>
            </a:extLst>
          </p:cNvPr>
          <p:cNvSpPr/>
          <p:nvPr/>
        </p:nvSpPr>
        <p:spPr>
          <a:xfrm>
            <a:off x="5811018" y="5517754"/>
            <a:ext cx="868443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-7" normalizeH="0" baseline="-28985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</a:rPr>
              <a:t>培训时间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-7" normalizeH="0" baseline="-28985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</a:rPr>
              <a:t>要求</a:t>
            </a: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460D9A2E-6508-44C8-BAE3-D19713FAEA38}"/>
              </a:ext>
            </a:extLst>
          </p:cNvPr>
          <p:cNvSpPr/>
          <p:nvPr/>
        </p:nvSpPr>
        <p:spPr>
          <a:xfrm>
            <a:off x="7420797" y="5484928"/>
            <a:ext cx="868443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-7" normalizeH="0" baseline="-289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</a:rPr>
              <a:t>培训时间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-7" normalizeH="0" baseline="-289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等线" panose="02010600030101010101" pitchFamily="2" charset="-122"/>
                <a:cs typeface="Arial"/>
              </a:rPr>
              <a:t>要求</a:t>
            </a: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8A351B69-9394-427A-B010-A4A0C216B7FF}"/>
              </a:ext>
            </a:extLst>
          </p:cNvPr>
          <p:cNvSpPr/>
          <p:nvPr/>
        </p:nvSpPr>
        <p:spPr>
          <a:xfrm>
            <a:off x="877200" y="6200939"/>
            <a:ext cx="10070259" cy="363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6315" marR="83185" lvl="0" indent="0" algn="ctr" defTabSz="914400" rtl="0" eaLnBrk="1" fontAlgn="auto" latinLnBrk="0" hangingPunct="1">
              <a:lnSpc>
                <a:spcPct val="101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每个岗位具有最低的年度培训时间要求， </a:t>
            </a:r>
            <a:r>
              <a:rPr kumimoji="0" lang="zh-CN" alt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确保员工在时限内完成一定的必修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JP Regular"/>
                <a:ea typeface="等线" panose="02010600030101010101" pitchFamily="2" charset="-122"/>
                <a:cs typeface="Noto Sans Mono CJK JP Regular"/>
              </a:rPr>
              <a:t>/</a:t>
            </a:r>
            <a:r>
              <a:rPr kumimoji="0" lang="zh-CN" alt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JP Regular"/>
                <a:ea typeface="等线" panose="02010600030101010101" pitchFamily="2" charset="-122"/>
                <a:cs typeface="Noto Sans CJK JP Regular"/>
              </a:rPr>
              <a:t>选修 课程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JP Regular"/>
              <a:ea typeface="等线" panose="02010600030101010101" pitchFamily="2" charset="-122"/>
              <a:cs typeface="Noto Sans CJK JP Regular"/>
            </a:endParaRPr>
          </a:p>
        </p:txBody>
      </p:sp>
      <p:sp>
        <p:nvSpPr>
          <p:cNvPr id="239" name="îSlîḋê">
            <a:extLst>
              <a:ext uri="{FF2B5EF4-FFF2-40B4-BE49-F238E27FC236}">
                <a16:creationId xmlns:a16="http://schemas.microsoft.com/office/drawing/2014/main" id="{2EA78FCB-E6B3-4692-BCFC-1A6AA6A57C42}"/>
              </a:ext>
            </a:extLst>
          </p:cNvPr>
          <p:cNvSpPr txBox="1"/>
          <p:nvPr/>
        </p:nvSpPr>
        <p:spPr bwMode="auto">
          <a:xfrm>
            <a:off x="3044140" y="3573911"/>
            <a:ext cx="2601640" cy="50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专业能力课程</a:t>
            </a:r>
          </a:p>
        </p:txBody>
      </p:sp>
      <p:sp>
        <p:nvSpPr>
          <p:cNvPr id="240" name="îSlîḋê">
            <a:extLst>
              <a:ext uri="{FF2B5EF4-FFF2-40B4-BE49-F238E27FC236}">
                <a16:creationId xmlns:a16="http://schemas.microsoft.com/office/drawing/2014/main" id="{36EB4EC0-930E-4106-A510-F92EA7FA2011}"/>
              </a:ext>
            </a:extLst>
          </p:cNvPr>
          <p:cNvSpPr txBox="1"/>
          <p:nvPr/>
        </p:nvSpPr>
        <p:spPr bwMode="auto">
          <a:xfrm>
            <a:off x="3044140" y="2417891"/>
            <a:ext cx="2601640" cy="50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管理能力课程</a:t>
            </a:r>
          </a:p>
        </p:txBody>
      </p:sp>
      <p:sp>
        <p:nvSpPr>
          <p:cNvPr id="245" name="îSlîḋê">
            <a:extLst>
              <a:ext uri="{FF2B5EF4-FFF2-40B4-BE49-F238E27FC236}">
                <a16:creationId xmlns:a16="http://schemas.microsoft.com/office/drawing/2014/main" id="{C0FB2F20-EA07-4057-8CD5-F4CC73FC180F}"/>
              </a:ext>
            </a:extLst>
          </p:cNvPr>
          <p:cNvSpPr txBox="1"/>
          <p:nvPr/>
        </p:nvSpPr>
        <p:spPr bwMode="auto">
          <a:xfrm>
            <a:off x="3044140" y="4603669"/>
            <a:ext cx="2601640" cy="50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企业文化宣导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36FDA5-794C-4BF8-B67E-39B1FACDC5DC}"/>
              </a:ext>
            </a:extLst>
          </p:cNvPr>
          <p:cNvSpPr/>
          <p:nvPr/>
        </p:nvSpPr>
        <p:spPr>
          <a:xfrm>
            <a:off x="5670742" y="2017657"/>
            <a:ext cx="1076146" cy="1222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6F0BCD1D-4BB3-435A-A093-4BEC042C75EF}"/>
              </a:ext>
            </a:extLst>
          </p:cNvPr>
          <p:cNvSpPr/>
          <p:nvPr/>
        </p:nvSpPr>
        <p:spPr>
          <a:xfrm>
            <a:off x="7359381" y="2018246"/>
            <a:ext cx="1076146" cy="1230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17B2A6B2-3D8D-47AF-BF1A-FA851EB5F44F}"/>
              </a:ext>
            </a:extLst>
          </p:cNvPr>
          <p:cNvSpPr/>
          <p:nvPr/>
        </p:nvSpPr>
        <p:spPr>
          <a:xfrm>
            <a:off x="5670742" y="3250494"/>
            <a:ext cx="1076146" cy="11854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C908EC4A-E6F6-4BAD-B62D-5BADF0B84FAB}"/>
              </a:ext>
            </a:extLst>
          </p:cNvPr>
          <p:cNvSpPr/>
          <p:nvPr/>
        </p:nvSpPr>
        <p:spPr>
          <a:xfrm>
            <a:off x="7359381" y="3251083"/>
            <a:ext cx="1076146" cy="1192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C2A6587B-C270-40EB-A1B0-A5A17926A0BF}"/>
              </a:ext>
            </a:extLst>
          </p:cNvPr>
          <p:cNvSpPr/>
          <p:nvPr/>
        </p:nvSpPr>
        <p:spPr>
          <a:xfrm>
            <a:off x="5670742" y="4472628"/>
            <a:ext cx="1076146" cy="854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E68BBF10-D3CB-44EE-83D6-24579A97FA6B}"/>
              </a:ext>
            </a:extLst>
          </p:cNvPr>
          <p:cNvSpPr/>
          <p:nvPr/>
        </p:nvSpPr>
        <p:spPr>
          <a:xfrm>
            <a:off x="7359381" y="4475233"/>
            <a:ext cx="1076146" cy="859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3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bject 3">
            <a:extLst>
              <a:ext uri="{FF2B5EF4-FFF2-40B4-BE49-F238E27FC236}">
                <a16:creationId xmlns:a16="http://schemas.microsoft.com/office/drawing/2014/main" id="{CAD818AF-4D56-4B3D-B3C0-BF02900A71F3}"/>
              </a:ext>
            </a:extLst>
          </p:cNvPr>
          <p:cNvSpPr/>
          <p:nvPr/>
        </p:nvSpPr>
        <p:spPr>
          <a:xfrm>
            <a:off x="1801402" y="3942368"/>
            <a:ext cx="403872" cy="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5" name="object 4">
            <a:extLst>
              <a:ext uri="{FF2B5EF4-FFF2-40B4-BE49-F238E27FC236}">
                <a16:creationId xmlns:a16="http://schemas.microsoft.com/office/drawing/2014/main" id="{AF49E505-AEED-4603-B737-4A503B603E56}"/>
              </a:ext>
            </a:extLst>
          </p:cNvPr>
          <p:cNvSpPr/>
          <p:nvPr/>
        </p:nvSpPr>
        <p:spPr>
          <a:xfrm>
            <a:off x="1791594" y="5477040"/>
            <a:ext cx="403872" cy="298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6" name="object 6">
            <a:extLst>
              <a:ext uri="{FF2B5EF4-FFF2-40B4-BE49-F238E27FC236}">
                <a16:creationId xmlns:a16="http://schemas.microsoft.com/office/drawing/2014/main" id="{2F0372A0-F43C-41B1-8E7C-4D3E107F474D}"/>
              </a:ext>
            </a:extLst>
          </p:cNvPr>
          <p:cNvSpPr/>
          <p:nvPr/>
        </p:nvSpPr>
        <p:spPr>
          <a:xfrm>
            <a:off x="1835251" y="2571530"/>
            <a:ext cx="398340" cy="304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7" name="object 10">
            <a:extLst>
              <a:ext uri="{FF2B5EF4-FFF2-40B4-BE49-F238E27FC236}">
                <a16:creationId xmlns:a16="http://schemas.microsoft.com/office/drawing/2014/main" id="{25330065-9EE4-424E-B8B8-AEF9E8A9C7F1}"/>
              </a:ext>
            </a:extLst>
          </p:cNvPr>
          <p:cNvSpPr/>
          <p:nvPr/>
        </p:nvSpPr>
        <p:spPr>
          <a:xfrm>
            <a:off x="7652021" y="5768516"/>
            <a:ext cx="2694791" cy="19594"/>
          </a:xfrm>
          <a:custGeom>
            <a:avLst/>
            <a:gdLst/>
            <a:ahLst/>
            <a:cxnLst/>
            <a:rect l="l" t="t" r="r" b="b"/>
            <a:pathLst>
              <a:path w="2969259" h="21589">
                <a:moveTo>
                  <a:pt x="0" y="21335"/>
                </a:moveTo>
                <a:lnTo>
                  <a:pt x="2968752" y="21335"/>
                </a:lnTo>
                <a:lnTo>
                  <a:pt x="2968752" y="0"/>
                </a:lnTo>
                <a:lnTo>
                  <a:pt x="0" y="0"/>
                </a:lnTo>
                <a:lnTo>
                  <a:pt x="0" y="213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8" name="object 11">
            <a:extLst>
              <a:ext uri="{FF2B5EF4-FFF2-40B4-BE49-F238E27FC236}">
                <a16:creationId xmlns:a16="http://schemas.microsoft.com/office/drawing/2014/main" id="{192A9293-63D5-4C45-8249-8F1DBF2358B3}"/>
              </a:ext>
            </a:extLst>
          </p:cNvPr>
          <p:cNvSpPr/>
          <p:nvPr/>
        </p:nvSpPr>
        <p:spPr>
          <a:xfrm>
            <a:off x="6229779" y="3027161"/>
            <a:ext cx="4100435" cy="2741471"/>
          </a:xfrm>
          <a:custGeom>
            <a:avLst/>
            <a:gdLst/>
            <a:ahLst/>
            <a:cxnLst/>
            <a:rect l="l" t="t" r="r" b="b"/>
            <a:pathLst>
              <a:path w="2969259" h="3020695">
                <a:moveTo>
                  <a:pt x="0" y="3020568"/>
                </a:moveTo>
                <a:lnTo>
                  <a:pt x="2968752" y="3020568"/>
                </a:lnTo>
                <a:lnTo>
                  <a:pt x="2968752" y="0"/>
                </a:lnTo>
                <a:lnTo>
                  <a:pt x="0" y="0"/>
                </a:lnTo>
                <a:lnTo>
                  <a:pt x="0" y="30205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9" name="object 12">
            <a:extLst>
              <a:ext uri="{FF2B5EF4-FFF2-40B4-BE49-F238E27FC236}">
                <a16:creationId xmlns:a16="http://schemas.microsoft.com/office/drawing/2014/main" id="{6B55494B-0D8F-43B1-BB67-17BDE67D48F9}"/>
              </a:ext>
            </a:extLst>
          </p:cNvPr>
          <p:cNvSpPr/>
          <p:nvPr/>
        </p:nvSpPr>
        <p:spPr>
          <a:xfrm>
            <a:off x="6210301" y="3027161"/>
            <a:ext cx="4119914" cy="2741471"/>
          </a:xfrm>
          <a:custGeom>
            <a:avLst/>
            <a:gdLst/>
            <a:ahLst/>
            <a:cxnLst/>
            <a:rect l="l" t="t" r="r" b="b"/>
            <a:pathLst>
              <a:path w="2969259" h="3020695">
                <a:moveTo>
                  <a:pt x="0" y="0"/>
                </a:moveTo>
                <a:lnTo>
                  <a:pt x="0" y="3020568"/>
                </a:lnTo>
                <a:lnTo>
                  <a:pt x="2968752" y="3020568"/>
                </a:lnTo>
                <a:lnTo>
                  <a:pt x="296875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40" name="object 13">
            <a:extLst>
              <a:ext uri="{FF2B5EF4-FFF2-40B4-BE49-F238E27FC236}">
                <a16:creationId xmlns:a16="http://schemas.microsoft.com/office/drawing/2014/main" id="{A4C5C275-00ED-4FBF-9B0C-C2599CC2367B}"/>
              </a:ext>
            </a:extLst>
          </p:cNvPr>
          <p:cNvSpPr txBox="1"/>
          <p:nvPr/>
        </p:nvSpPr>
        <p:spPr>
          <a:xfrm>
            <a:off x="6293259" y="3121819"/>
            <a:ext cx="2790268" cy="2766239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1"/>
              </a:spcBef>
              <a:spcAft>
                <a:spcPts val="0"/>
              </a:spcAft>
              <a:buClrTx/>
              <a:buSzTx/>
              <a:buFontTx/>
              <a:buNone/>
              <a:tabLst>
                <a:tab pos="948633" algn="l"/>
              </a:tabLst>
              <a:defRPr/>
            </a:pPr>
            <a:r>
              <a:rPr kumimoji="0" sz="1100" b="0" i="0" u="sng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课程</a:t>
            </a:r>
            <a:r>
              <a:rPr kumimoji="0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名</a:t>
            </a:r>
            <a:r>
              <a:rPr kumimoji="0" sz="1100" b="0" i="0" u="sng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称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：	</a:t>
            </a:r>
            <a:r>
              <a:rPr kumimoji="0" sz="1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48633" algn="l"/>
              </a:tabLst>
              <a:defRPr/>
            </a:pPr>
            <a:r>
              <a:rPr kumimoji="0" sz="1100" b="0" i="0" u="sng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培训</a:t>
            </a:r>
            <a:r>
              <a:rPr kumimoji="0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对</a:t>
            </a:r>
            <a:r>
              <a:rPr kumimoji="0" sz="1100" b="0" i="0" u="sng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象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：	</a:t>
            </a:r>
            <a:r>
              <a:rPr kumimoji="0" sz="1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948633" algn="l"/>
              </a:tabLst>
              <a:defRPr/>
            </a:pPr>
            <a:r>
              <a:rPr kumimoji="0" sz="1100" b="0" i="0" u="sng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培训</a:t>
            </a:r>
            <a:r>
              <a:rPr kumimoji="0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目</a:t>
            </a:r>
            <a:r>
              <a:rPr kumimoji="0" sz="1100" b="0" i="0" u="sng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标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：	</a:t>
            </a:r>
            <a:r>
              <a:rPr kumimoji="0" sz="1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sng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培训</a:t>
            </a:r>
            <a:r>
              <a:rPr kumimoji="0" sz="11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时</a:t>
            </a:r>
            <a:r>
              <a:rPr kumimoji="0" sz="1100" b="0" i="0" u="sng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间</a:t>
            </a:r>
            <a:r>
              <a:rPr kumimoji="0" sz="11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安</a:t>
            </a:r>
            <a:r>
              <a:rPr kumimoji="0" sz="1100" b="0" i="0" u="sng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等线" panose="020F0502020204030204"/>
                <a:ea typeface="+mn-ea"/>
                <a:cs typeface="+mn-cs"/>
                <a:sym typeface="+mn-lt"/>
              </a:rPr>
              <a:t>排</a:t>
            </a:r>
            <a:r>
              <a:rPr kumimoji="0" sz="1100" b="0" i="0" u="none" strike="noStrike" kern="1200" cap="none" spc="6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：</a:t>
            </a:r>
            <a:r>
              <a:rPr kumimoji="0" sz="1100" b="0" i="0" u="none" strike="noStrike" kern="1200" cap="none" spc="18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</a:t>
            </a:r>
            <a:r>
              <a:rPr kumimoji="0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xxxx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培训议题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/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主要学习重点：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xxxxx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xxxxx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培训方式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/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资源：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xxxxx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先决条件：	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xxxxx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EF6370-3A66-4AA8-B3A8-6B4919BC3139}"/>
              </a:ext>
            </a:extLst>
          </p:cNvPr>
          <p:cNvGrpSpPr/>
          <p:nvPr/>
        </p:nvGrpSpPr>
        <p:grpSpPr>
          <a:xfrm>
            <a:off x="2491530" y="2554933"/>
            <a:ext cx="2172749" cy="323766"/>
            <a:chOff x="3567186" y="3306133"/>
            <a:chExt cx="1347279" cy="323766"/>
          </a:xfrm>
          <a:solidFill>
            <a:srgbClr val="0D2446"/>
          </a:solidFill>
        </p:grpSpPr>
        <p:sp>
          <p:nvSpPr>
            <p:cNvPr id="266" name="object 19">
              <a:extLst>
                <a:ext uri="{FF2B5EF4-FFF2-40B4-BE49-F238E27FC236}">
                  <a16:creationId xmlns:a16="http://schemas.microsoft.com/office/drawing/2014/main" id="{3574F9B6-6146-4C7A-836D-FB99956C4E67}"/>
                </a:ext>
              </a:extLst>
            </p:cNvPr>
            <p:cNvSpPr/>
            <p:nvPr/>
          </p:nvSpPr>
          <p:spPr>
            <a:xfrm>
              <a:off x="3583782" y="3322730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47216" y="0"/>
                  </a:moveTo>
                  <a:lnTo>
                    <a:pt x="115824" y="0"/>
                  </a:lnTo>
                  <a:lnTo>
                    <a:pt x="0" y="170688"/>
                  </a:lnTo>
                  <a:lnTo>
                    <a:pt x="115824" y="338328"/>
                  </a:lnTo>
                  <a:lnTo>
                    <a:pt x="1347216" y="338328"/>
                  </a:lnTo>
                  <a:lnTo>
                    <a:pt x="1466088" y="170688"/>
                  </a:lnTo>
                  <a:lnTo>
                    <a:pt x="13472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7" name="object 20">
              <a:extLst>
                <a:ext uri="{FF2B5EF4-FFF2-40B4-BE49-F238E27FC236}">
                  <a16:creationId xmlns:a16="http://schemas.microsoft.com/office/drawing/2014/main" id="{DFD6EC13-DEE3-4DF0-8AD1-F9632E7A37C1}"/>
                </a:ext>
              </a:extLst>
            </p:cNvPr>
            <p:cNvSpPr/>
            <p:nvPr/>
          </p:nvSpPr>
          <p:spPr>
            <a:xfrm>
              <a:off x="3567186" y="3306133"/>
              <a:ext cx="1327801" cy="307169"/>
            </a:xfrm>
            <a:custGeom>
              <a:avLst/>
              <a:gdLst/>
              <a:ahLst/>
              <a:cxnLst/>
              <a:rect l="l" t="t" r="r" b="b"/>
              <a:pathLst>
                <a:path w="1463039" h="338454">
                  <a:moveTo>
                    <a:pt x="1347216" y="0"/>
                  </a:moveTo>
                  <a:lnTo>
                    <a:pt x="115824" y="0"/>
                  </a:lnTo>
                  <a:lnTo>
                    <a:pt x="0" y="167640"/>
                  </a:lnTo>
                  <a:lnTo>
                    <a:pt x="115824" y="338328"/>
                  </a:lnTo>
                  <a:lnTo>
                    <a:pt x="1347216" y="338328"/>
                  </a:lnTo>
                  <a:lnTo>
                    <a:pt x="1463040" y="167640"/>
                  </a:lnTo>
                  <a:lnTo>
                    <a:pt x="13472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8" name="object 21">
              <a:extLst>
                <a:ext uri="{FF2B5EF4-FFF2-40B4-BE49-F238E27FC236}">
                  <a16:creationId xmlns:a16="http://schemas.microsoft.com/office/drawing/2014/main" id="{6577E6C2-F4DA-4065-8F3C-8984283092F5}"/>
                </a:ext>
              </a:extLst>
            </p:cNvPr>
            <p:cNvSpPr/>
            <p:nvPr/>
          </p:nvSpPr>
          <p:spPr>
            <a:xfrm>
              <a:off x="3567186" y="3306133"/>
              <a:ext cx="1327801" cy="307169"/>
            </a:xfrm>
            <a:custGeom>
              <a:avLst/>
              <a:gdLst/>
              <a:ahLst/>
              <a:cxnLst/>
              <a:rect l="l" t="t" r="r" b="b"/>
              <a:pathLst>
                <a:path w="1463039" h="338454">
                  <a:moveTo>
                    <a:pt x="115824" y="0"/>
                  </a:moveTo>
                  <a:lnTo>
                    <a:pt x="0" y="167640"/>
                  </a:lnTo>
                  <a:lnTo>
                    <a:pt x="115824" y="338328"/>
                  </a:lnTo>
                  <a:lnTo>
                    <a:pt x="1347216" y="338328"/>
                  </a:lnTo>
                  <a:lnTo>
                    <a:pt x="1463040" y="167640"/>
                  </a:lnTo>
                  <a:lnTo>
                    <a:pt x="1347216" y="0"/>
                  </a:lnTo>
                  <a:lnTo>
                    <a:pt x="115824" y="0"/>
                  </a:lnTo>
                  <a:close/>
                </a:path>
              </a:pathLst>
            </a:custGeom>
            <a:grpFill/>
            <a:ln w="9144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9" name="object 22">
              <a:extLst>
                <a:ext uri="{FF2B5EF4-FFF2-40B4-BE49-F238E27FC236}">
                  <a16:creationId xmlns:a16="http://schemas.microsoft.com/office/drawing/2014/main" id="{416B2E1C-7A99-4307-AAE8-D2C1D2451D9F}"/>
                </a:ext>
              </a:extLst>
            </p:cNvPr>
            <p:cNvSpPr txBox="1"/>
            <p:nvPr/>
          </p:nvSpPr>
          <p:spPr>
            <a:xfrm>
              <a:off x="3824930" y="3358712"/>
              <a:ext cx="923184" cy="2555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10373" rIns="0" bIns="0" rtlCol="0">
              <a:spAutoFit/>
            </a:bodyPr>
            <a:lstStyle/>
            <a:p>
              <a:pPr marL="248973" marR="4611" lvl="0" indent="-248973" algn="l" defTabSz="914400" rtl="0" eaLnBrk="1" fontAlgn="auto" latinLnBrk="0" hangingPunct="1">
                <a:lnSpc>
                  <a:spcPct val="102899"/>
                </a:lnSpc>
                <a:spcBef>
                  <a:spcPts val="8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45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管</a:t>
              </a:r>
              <a:r>
                <a:rPr kumimoji="0" sz="1600" b="0" i="0" u="none" strike="noStrike" kern="1200" cap="none" spc="27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理能</a:t>
              </a:r>
              <a:r>
                <a:rPr kumimoji="0" sz="1600" b="0" i="0" u="none" strike="noStrike" kern="1200" cap="none" spc="36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力课</a:t>
              </a:r>
              <a:r>
                <a:rPr kumimoji="0" sz="1600" b="0" i="0" u="none" strike="noStrike" kern="1200" cap="none" spc="27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程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9999D6-9EDC-401D-8343-8488D67E5D8D}"/>
              </a:ext>
            </a:extLst>
          </p:cNvPr>
          <p:cNvGrpSpPr/>
          <p:nvPr/>
        </p:nvGrpSpPr>
        <p:grpSpPr>
          <a:xfrm>
            <a:off x="2491530" y="3922889"/>
            <a:ext cx="2172749" cy="323767"/>
            <a:chOff x="3757015" y="3922889"/>
            <a:chExt cx="1347279" cy="323767"/>
          </a:xfrm>
        </p:grpSpPr>
        <p:sp>
          <p:nvSpPr>
            <p:cNvPr id="270" name="object 23">
              <a:extLst>
                <a:ext uri="{FF2B5EF4-FFF2-40B4-BE49-F238E27FC236}">
                  <a16:creationId xmlns:a16="http://schemas.microsoft.com/office/drawing/2014/main" id="{9F6E1A25-E381-4DDA-A952-692DD2B9D8F7}"/>
                </a:ext>
              </a:extLst>
            </p:cNvPr>
            <p:cNvSpPr/>
            <p:nvPr/>
          </p:nvSpPr>
          <p:spPr>
            <a:xfrm>
              <a:off x="3773611" y="3939487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47216" y="0"/>
                  </a:moveTo>
                  <a:lnTo>
                    <a:pt x="115824" y="0"/>
                  </a:lnTo>
                  <a:lnTo>
                    <a:pt x="0" y="170687"/>
                  </a:lnTo>
                  <a:lnTo>
                    <a:pt x="115824" y="338327"/>
                  </a:lnTo>
                  <a:lnTo>
                    <a:pt x="1347216" y="338327"/>
                  </a:lnTo>
                  <a:lnTo>
                    <a:pt x="1466088" y="170687"/>
                  </a:lnTo>
                  <a:lnTo>
                    <a:pt x="1347216" y="0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1" name="object 24">
              <a:extLst>
                <a:ext uri="{FF2B5EF4-FFF2-40B4-BE49-F238E27FC236}">
                  <a16:creationId xmlns:a16="http://schemas.microsoft.com/office/drawing/2014/main" id="{CED82A60-B749-47FB-9FE0-968C7430509A}"/>
                </a:ext>
              </a:extLst>
            </p:cNvPr>
            <p:cNvSpPr/>
            <p:nvPr/>
          </p:nvSpPr>
          <p:spPr>
            <a:xfrm>
              <a:off x="3757015" y="3922889"/>
              <a:ext cx="1327801" cy="307169"/>
            </a:xfrm>
            <a:custGeom>
              <a:avLst/>
              <a:gdLst/>
              <a:ahLst/>
              <a:cxnLst/>
              <a:rect l="l" t="t" r="r" b="b"/>
              <a:pathLst>
                <a:path w="1463039" h="338454">
                  <a:moveTo>
                    <a:pt x="1347216" y="0"/>
                  </a:moveTo>
                  <a:lnTo>
                    <a:pt x="115824" y="0"/>
                  </a:lnTo>
                  <a:lnTo>
                    <a:pt x="0" y="167639"/>
                  </a:lnTo>
                  <a:lnTo>
                    <a:pt x="115824" y="338327"/>
                  </a:lnTo>
                  <a:lnTo>
                    <a:pt x="1347216" y="338327"/>
                  </a:lnTo>
                  <a:lnTo>
                    <a:pt x="1463040" y="167639"/>
                  </a:lnTo>
                  <a:lnTo>
                    <a:pt x="1347216" y="0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2" name="object 25">
              <a:extLst>
                <a:ext uri="{FF2B5EF4-FFF2-40B4-BE49-F238E27FC236}">
                  <a16:creationId xmlns:a16="http://schemas.microsoft.com/office/drawing/2014/main" id="{122B576B-FD62-4AD2-8184-D08876A5AC17}"/>
                </a:ext>
              </a:extLst>
            </p:cNvPr>
            <p:cNvSpPr/>
            <p:nvPr/>
          </p:nvSpPr>
          <p:spPr>
            <a:xfrm>
              <a:off x="3757015" y="3922889"/>
              <a:ext cx="1327801" cy="307169"/>
            </a:xfrm>
            <a:custGeom>
              <a:avLst/>
              <a:gdLst/>
              <a:ahLst/>
              <a:cxnLst/>
              <a:rect l="l" t="t" r="r" b="b"/>
              <a:pathLst>
                <a:path w="1463039" h="338454">
                  <a:moveTo>
                    <a:pt x="115824" y="0"/>
                  </a:moveTo>
                  <a:lnTo>
                    <a:pt x="0" y="167639"/>
                  </a:lnTo>
                  <a:lnTo>
                    <a:pt x="115824" y="338327"/>
                  </a:lnTo>
                  <a:lnTo>
                    <a:pt x="1347216" y="338327"/>
                  </a:lnTo>
                  <a:lnTo>
                    <a:pt x="1463040" y="167639"/>
                  </a:lnTo>
                  <a:lnTo>
                    <a:pt x="1347216" y="0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D2446"/>
            </a:solidFill>
            <a:ln w="9143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3" name="object 26">
              <a:extLst>
                <a:ext uri="{FF2B5EF4-FFF2-40B4-BE49-F238E27FC236}">
                  <a16:creationId xmlns:a16="http://schemas.microsoft.com/office/drawing/2014/main" id="{0FE3ECF3-2D10-4DC2-B76B-4C38339CA5B6}"/>
                </a:ext>
              </a:extLst>
            </p:cNvPr>
            <p:cNvSpPr txBox="1"/>
            <p:nvPr/>
          </p:nvSpPr>
          <p:spPr>
            <a:xfrm>
              <a:off x="3967055" y="3939231"/>
              <a:ext cx="995851" cy="255541"/>
            </a:xfrm>
            <a:prstGeom prst="rect">
              <a:avLst/>
            </a:prstGeom>
            <a:solidFill>
              <a:srgbClr val="0D2446"/>
            </a:solidFill>
            <a:ln>
              <a:noFill/>
            </a:ln>
          </p:spPr>
          <p:txBody>
            <a:bodyPr vert="horz" wrap="square" lIns="0" tIns="10373" rIns="0" bIns="0" rtlCol="0">
              <a:spAutoFit/>
            </a:bodyPr>
            <a:lstStyle/>
            <a:p>
              <a:pPr marL="251278" marR="4611" lvl="0" indent="-251854" algn="l" defTabSz="914400" rtl="0" eaLnBrk="1" fontAlgn="auto" latinLnBrk="0" hangingPunct="1">
                <a:lnSpc>
                  <a:spcPct val="102899"/>
                </a:lnSpc>
                <a:spcBef>
                  <a:spcPts val="8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45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专</a:t>
              </a:r>
              <a:r>
                <a:rPr kumimoji="0" sz="1600" b="0" i="0" u="none" strike="noStrike" kern="1200" cap="none" spc="27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业能</a:t>
              </a:r>
              <a:r>
                <a:rPr kumimoji="0" sz="1600" b="0" i="0" u="none" strike="noStrike" kern="1200" cap="none" spc="36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力课</a:t>
              </a:r>
              <a:r>
                <a:rPr kumimoji="0" sz="1600" b="0" i="0" u="none" strike="noStrike" kern="1200" cap="none" spc="27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程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D8EF08-C2CA-412F-93C7-C63567C79768}"/>
              </a:ext>
            </a:extLst>
          </p:cNvPr>
          <p:cNvGrpSpPr/>
          <p:nvPr/>
        </p:nvGrpSpPr>
        <p:grpSpPr>
          <a:xfrm>
            <a:off x="2491530" y="5457676"/>
            <a:ext cx="2172749" cy="326533"/>
            <a:chOff x="3659429" y="5457676"/>
            <a:chExt cx="1347279" cy="326533"/>
          </a:xfrm>
        </p:grpSpPr>
        <p:sp>
          <p:nvSpPr>
            <p:cNvPr id="274" name="object 27">
              <a:extLst>
                <a:ext uri="{FF2B5EF4-FFF2-40B4-BE49-F238E27FC236}">
                  <a16:creationId xmlns:a16="http://schemas.microsoft.com/office/drawing/2014/main" id="{6B29B636-82A3-49B2-AE1A-E79816E5F125}"/>
                </a:ext>
              </a:extLst>
            </p:cNvPr>
            <p:cNvSpPr/>
            <p:nvPr/>
          </p:nvSpPr>
          <p:spPr>
            <a:xfrm>
              <a:off x="3676025" y="5477040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47216" y="0"/>
                  </a:moveTo>
                  <a:lnTo>
                    <a:pt x="115824" y="0"/>
                  </a:lnTo>
                  <a:lnTo>
                    <a:pt x="0" y="167639"/>
                  </a:lnTo>
                  <a:lnTo>
                    <a:pt x="115824" y="338328"/>
                  </a:lnTo>
                  <a:lnTo>
                    <a:pt x="1347216" y="338328"/>
                  </a:lnTo>
                  <a:lnTo>
                    <a:pt x="1466088" y="167639"/>
                  </a:lnTo>
                  <a:lnTo>
                    <a:pt x="1347216" y="0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5" name="object 28">
              <a:extLst>
                <a:ext uri="{FF2B5EF4-FFF2-40B4-BE49-F238E27FC236}">
                  <a16:creationId xmlns:a16="http://schemas.microsoft.com/office/drawing/2014/main" id="{C0D380FC-C409-4BA7-9622-D08468FA5EF6}"/>
                </a:ext>
              </a:extLst>
            </p:cNvPr>
            <p:cNvSpPr/>
            <p:nvPr/>
          </p:nvSpPr>
          <p:spPr>
            <a:xfrm>
              <a:off x="3659429" y="5457676"/>
              <a:ext cx="1327801" cy="307169"/>
            </a:xfrm>
            <a:custGeom>
              <a:avLst/>
              <a:gdLst/>
              <a:ahLst/>
              <a:cxnLst/>
              <a:rect l="l" t="t" r="r" b="b"/>
              <a:pathLst>
                <a:path w="1463039" h="338454">
                  <a:moveTo>
                    <a:pt x="1347216" y="0"/>
                  </a:moveTo>
                  <a:lnTo>
                    <a:pt x="115824" y="0"/>
                  </a:lnTo>
                  <a:lnTo>
                    <a:pt x="0" y="170687"/>
                  </a:lnTo>
                  <a:lnTo>
                    <a:pt x="115824" y="338328"/>
                  </a:lnTo>
                  <a:lnTo>
                    <a:pt x="1347216" y="338328"/>
                  </a:lnTo>
                  <a:lnTo>
                    <a:pt x="1463040" y="170687"/>
                  </a:lnTo>
                  <a:lnTo>
                    <a:pt x="1347216" y="0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6" name="object 29">
              <a:extLst>
                <a:ext uri="{FF2B5EF4-FFF2-40B4-BE49-F238E27FC236}">
                  <a16:creationId xmlns:a16="http://schemas.microsoft.com/office/drawing/2014/main" id="{6F6BFAE9-2D68-44E1-A32E-B4E696D4F0EB}"/>
                </a:ext>
              </a:extLst>
            </p:cNvPr>
            <p:cNvSpPr/>
            <p:nvPr/>
          </p:nvSpPr>
          <p:spPr>
            <a:xfrm>
              <a:off x="3659429" y="5457676"/>
              <a:ext cx="1327801" cy="307169"/>
            </a:xfrm>
            <a:custGeom>
              <a:avLst/>
              <a:gdLst/>
              <a:ahLst/>
              <a:cxnLst/>
              <a:rect l="l" t="t" r="r" b="b"/>
              <a:pathLst>
                <a:path w="1463039" h="338454">
                  <a:moveTo>
                    <a:pt x="115824" y="0"/>
                  </a:moveTo>
                  <a:lnTo>
                    <a:pt x="0" y="170687"/>
                  </a:lnTo>
                  <a:lnTo>
                    <a:pt x="115824" y="338328"/>
                  </a:lnTo>
                  <a:lnTo>
                    <a:pt x="1347216" y="338328"/>
                  </a:lnTo>
                  <a:lnTo>
                    <a:pt x="1463040" y="170687"/>
                  </a:lnTo>
                  <a:lnTo>
                    <a:pt x="1347216" y="0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D2446"/>
            </a:solidFill>
            <a:ln w="9143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7" name="object 30">
              <a:extLst>
                <a:ext uri="{FF2B5EF4-FFF2-40B4-BE49-F238E27FC236}">
                  <a16:creationId xmlns:a16="http://schemas.microsoft.com/office/drawing/2014/main" id="{3753DB6E-00D2-41F4-A04B-819C2AD012B1}"/>
                </a:ext>
              </a:extLst>
            </p:cNvPr>
            <p:cNvSpPr txBox="1"/>
            <p:nvPr/>
          </p:nvSpPr>
          <p:spPr>
            <a:xfrm>
              <a:off x="3869469" y="5483489"/>
              <a:ext cx="905565" cy="2555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10373" rIns="0" bIns="0" rtlCol="0">
              <a:spAutoFit/>
            </a:bodyPr>
            <a:lstStyle/>
            <a:p>
              <a:pPr marL="251278" marR="4611" lvl="0" indent="-251854" algn="l" defTabSz="914400" rtl="0" eaLnBrk="1" fontAlgn="auto" latinLnBrk="0" hangingPunct="1">
                <a:lnSpc>
                  <a:spcPct val="102899"/>
                </a:lnSpc>
                <a:spcBef>
                  <a:spcPts val="8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45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企</a:t>
              </a:r>
              <a:r>
                <a:rPr kumimoji="0" sz="1600" b="0" i="0" u="none" strike="noStrike" kern="1200" cap="none" spc="27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业文</a:t>
              </a:r>
              <a:r>
                <a:rPr kumimoji="0" sz="1600" b="0" i="0" u="none" strike="noStrike" kern="1200" cap="none" spc="36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化课</a:t>
              </a:r>
              <a:r>
                <a:rPr kumimoji="0" sz="1600" b="0" i="0" u="none" strike="noStrike" kern="1200" cap="none" spc="27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程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278" name="object 31">
            <a:extLst>
              <a:ext uri="{FF2B5EF4-FFF2-40B4-BE49-F238E27FC236}">
                <a16:creationId xmlns:a16="http://schemas.microsoft.com/office/drawing/2014/main" id="{24665080-14B2-4237-9D5D-7F44070132EC}"/>
              </a:ext>
            </a:extLst>
          </p:cNvPr>
          <p:cNvSpPr/>
          <p:nvPr/>
        </p:nvSpPr>
        <p:spPr>
          <a:xfrm>
            <a:off x="4787221" y="4052384"/>
            <a:ext cx="995851" cy="119295"/>
          </a:xfrm>
          <a:custGeom>
            <a:avLst/>
            <a:gdLst/>
            <a:ahLst/>
            <a:cxnLst/>
            <a:rect l="l" t="t" r="r" b="b"/>
            <a:pathLst>
              <a:path w="1097279" h="131445">
                <a:moveTo>
                  <a:pt x="1039367" y="73152"/>
                </a:moveTo>
                <a:lnTo>
                  <a:pt x="1039367" y="131064"/>
                </a:lnTo>
                <a:lnTo>
                  <a:pt x="1084410" y="109728"/>
                </a:lnTo>
                <a:lnTo>
                  <a:pt x="1048512" y="109728"/>
                </a:lnTo>
                <a:lnTo>
                  <a:pt x="1048512" y="94488"/>
                </a:lnTo>
                <a:lnTo>
                  <a:pt x="1079906" y="94488"/>
                </a:lnTo>
                <a:lnTo>
                  <a:pt x="1039367" y="73152"/>
                </a:lnTo>
                <a:close/>
              </a:path>
              <a:path w="1097279" h="131445">
                <a:moveTo>
                  <a:pt x="542544" y="9144"/>
                </a:moveTo>
                <a:lnTo>
                  <a:pt x="542544" y="109728"/>
                </a:lnTo>
                <a:lnTo>
                  <a:pt x="1039367" y="109728"/>
                </a:lnTo>
                <a:lnTo>
                  <a:pt x="1039367" y="103632"/>
                </a:lnTo>
                <a:lnTo>
                  <a:pt x="554736" y="103632"/>
                </a:lnTo>
                <a:lnTo>
                  <a:pt x="548639" y="94488"/>
                </a:lnTo>
                <a:lnTo>
                  <a:pt x="554736" y="94488"/>
                </a:lnTo>
                <a:lnTo>
                  <a:pt x="554736" y="15240"/>
                </a:lnTo>
                <a:lnTo>
                  <a:pt x="548639" y="15240"/>
                </a:lnTo>
                <a:lnTo>
                  <a:pt x="542544" y="9144"/>
                </a:lnTo>
                <a:close/>
              </a:path>
              <a:path w="1097279" h="131445">
                <a:moveTo>
                  <a:pt x="1079906" y="94488"/>
                </a:moveTo>
                <a:lnTo>
                  <a:pt x="1048512" y="94488"/>
                </a:lnTo>
                <a:lnTo>
                  <a:pt x="1048512" y="109728"/>
                </a:lnTo>
                <a:lnTo>
                  <a:pt x="1084410" y="109728"/>
                </a:lnTo>
                <a:lnTo>
                  <a:pt x="1097279" y="103632"/>
                </a:lnTo>
                <a:lnTo>
                  <a:pt x="1079906" y="94488"/>
                </a:lnTo>
                <a:close/>
              </a:path>
              <a:path w="1097279" h="131445">
                <a:moveTo>
                  <a:pt x="554736" y="94488"/>
                </a:moveTo>
                <a:lnTo>
                  <a:pt x="548639" y="94488"/>
                </a:lnTo>
                <a:lnTo>
                  <a:pt x="554736" y="103632"/>
                </a:lnTo>
                <a:lnTo>
                  <a:pt x="554736" y="94488"/>
                </a:lnTo>
                <a:close/>
              </a:path>
              <a:path w="1097279" h="131445">
                <a:moveTo>
                  <a:pt x="1039367" y="94488"/>
                </a:moveTo>
                <a:lnTo>
                  <a:pt x="554736" y="94488"/>
                </a:lnTo>
                <a:lnTo>
                  <a:pt x="554736" y="103632"/>
                </a:lnTo>
                <a:lnTo>
                  <a:pt x="1039367" y="103632"/>
                </a:lnTo>
                <a:lnTo>
                  <a:pt x="1039367" y="94488"/>
                </a:lnTo>
                <a:close/>
              </a:path>
              <a:path w="1097279" h="131445">
                <a:moveTo>
                  <a:pt x="554736" y="0"/>
                </a:moveTo>
                <a:lnTo>
                  <a:pt x="0" y="0"/>
                </a:lnTo>
                <a:lnTo>
                  <a:pt x="0" y="15240"/>
                </a:lnTo>
                <a:lnTo>
                  <a:pt x="542544" y="15240"/>
                </a:lnTo>
                <a:lnTo>
                  <a:pt x="542544" y="9144"/>
                </a:lnTo>
                <a:lnTo>
                  <a:pt x="554736" y="9144"/>
                </a:lnTo>
                <a:lnTo>
                  <a:pt x="554736" y="0"/>
                </a:lnTo>
                <a:close/>
              </a:path>
              <a:path w="1097279" h="131445">
                <a:moveTo>
                  <a:pt x="554736" y="9144"/>
                </a:moveTo>
                <a:lnTo>
                  <a:pt x="542544" y="9144"/>
                </a:lnTo>
                <a:lnTo>
                  <a:pt x="548639" y="15240"/>
                </a:lnTo>
                <a:lnTo>
                  <a:pt x="554736" y="15240"/>
                </a:lnTo>
                <a:lnTo>
                  <a:pt x="55473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79" name="object 32">
            <a:extLst>
              <a:ext uri="{FF2B5EF4-FFF2-40B4-BE49-F238E27FC236}">
                <a16:creationId xmlns:a16="http://schemas.microsoft.com/office/drawing/2014/main" id="{78753A08-9767-4450-8BC6-F2070EAE8051}"/>
              </a:ext>
            </a:extLst>
          </p:cNvPr>
          <p:cNvSpPr/>
          <p:nvPr/>
        </p:nvSpPr>
        <p:spPr>
          <a:xfrm>
            <a:off x="4767743" y="4052384"/>
            <a:ext cx="995851" cy="1597603"/>
          </a:xfrm>
          <a:custGeom>
            <a:avLst/>
            <a:gdLst/>
            <a:ahLst/>
            <a:cxnLst/>
            <a:rect l="l" t="t" r="r" b="b"/>
            <a:pathLst>
              <a:path w="1097279" h="487679">
                <a:moveTo>
                  <a:pt x="542544" y="472440"/>
                </a:moveTo>
                <a:lnTo>
                  <a:pt x="0" y="472440"/>
                </a:lnTo>
                <a:lnTo>
                  <a:pt x="0" y="487680"/>
                </a:lnTo>
                <a:lnTo>
                  <a:pt x="554736" y="487680"/>
                </a:lnTo>
                <a:lnTo>
                  <a:pt x="554736" y="481584"/>
                </a:lnTo>
                <a:lnTo>
                  <a:pt x="542544" y="481584"/>
                </a:lnTo>
                <a:lnTo>
                  <a:pt x="542544" y="472440"/>
                </a:lnTo>
                <a:close/>
              </a:path>
              <a:path w="1097279" h="487679">
                <a:moveTo>
                  <a:pt x="1039367" y="21336"/>
                </a:moveTo>
                <a:lnTo>
                  <a:pt x="542544" y="21336"/>
                </a:lnTo>
                <a:lnTo>
                  <a:pt x="542544" y="481584"/>
                </a:lnTo>
                <a:lnTo>
                  <a:pt x="548639" y="472440"/>
                </a:lnTo>
                <a:lnTo>
                  <a:pt x="554736" y="472440"/>
                </a:lnTo>
                <a:lnTo>
                  <a:pt x="554736" y="36576"/>
                </a:lnTo>
                <a:lnTo>
                  <a:pt x="548639" y="36576"/>
                </a:lnTo>
                <a:lnTo>
                  <a:pt x="554736" y="30480"/>
                </a:lnTo>
                <a:lnTo>
                  <a:pt x="1039367" y="30480"/>
                </a:lnTo>
                <a:lnTo>
                  <a:pt x="1039367" y="21336"/>
                </a:lnTo>
                <a:close/>
              </a:path>
              <a:path w="1097279" h="487679">
                <a:moveTo>
                  <a:pt x="554736" y="472440"/>
                </a:moveTo>
                <a:lnTo>
                  <a:pt x="548639" y="472440"/>
                </a:lnTo>
                <a:lnTo>
                  <a:pt x="542544" y="481584"/>
                </a:lnTo>
                <a:lnTo>
                  <a:pt x="554736" y="481584"/>
                </a:lnTo>
                <a:lnTo>
                  <a:pt x="554736" y="472440"/>
                </a:lnTo>
                <a:close/>
              </a:path>
              <a:path w="1097279" h="487679">
                <a:moveTo>
                  <a:pt x="1039367" y="0"/>
                </a:moveTo>
                <a:lnTo>
                  <a:pt x="1039367" y="57912"/>
                </a:lnTo>
                <a:lnTo>
                  <a:pt x="1084410" y="36576"/>
                </a:lnTo>
                <a:lnTo>
                  <a:pt x="1048512" y="36576"/>
                </a:lnTo>
                <a:lnTo>
                  <a:pt x="1048512" y="21336"/>
                </a:lnTo>
                <a:lnTo>
                  <a:pt x="1079906" y="21336"/>
                </a:lnTo>
                <a:lnTo>
                  <a:pt x="1039367" y="0"/>
                </a:lnTo>
                <a:close/>
              </a:path>
              <a:path w="1097279" h="487679">
                <a:moveTo>
                  <a:pt x="554736" y="30480"/>
                </a:moveTo>
                <a:lnTo>
                  <a:pt x="548639" y="36576"/>
                </a:lnTo>
                <a:lnTo>
                  <a:pt x="554736" y="36576"/>
                </a:lnTo>
                <a:lnTo>
                  <a:pt x="554736" y="30480"/>
                </a:lnTo>
                <a:close/>
              </a:path>
              <a:path w="1097279" h="487679">
                <a:moveTo>
                  <a:pt x="1039367" y="30480"/>
                </a:moveTo>
                <a:lnTo>
                  <a:pt x="554736" y="30480"/>
                </a:lnTo>
                <a:lnTo>
                  <a:pt x="554736" y="36576"/>
                </a:lnTo>
                <a:lnTo>
                  <a:pt x="1039367" y="36576"/>
                </a:lnTo>
                <a:lnTo>
                  <a:pt x="1039367" y="30480"/>
                </a:lnTo>
                <a:close/>
              </a:path>
              <a:path w="1097279" h="487679">
                <a:moveTo>
                  <a:pt x="1079906" y="21336"/>
                </a:moveTo>
                <a:lnTo>
                  <a:pt x="1048512" y="21336"/>
                </a:lnTo>
                <a:lnTo>
                  <a:pt x="1048512" y="36576"/>
                </a:lnTo>
                <a:lnTo>
                  <a:pt x="1084410" y="36576"/>
                </a:lnTo>
                <a:lnTo>
                  <a:pt x="1097279" y="30480"/>
                </a:lnTo>
                <a:lnTo>
                  <a:pt x="107990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80" name="object 33">
            <a:extLst>
              <a:ext uri="{FF2B5EF4-FFF2-40B4-BE49-F238E27FC236}">
                <a16:creationId xmlns:a16="http://schemas.microsoft.com/office/drawing/2014/main" id="{23327B20-6F6A-4D20-BBA6-A224C87ECF88}"/>
              </a:ext>
            </a:extLst>
          </p:cNvPr>
          <p:cNvSpPr/>
          <p:nvPr/>
        </p:nvSpPr>
        <p:spPr>
          <a:xfrm>
            <a:off x="4767743" y="2667359"/>
            <a:ext cx="995851" cy="1521614"/>
          </a:xfrm>
          <a:custGeom>
            <a:avLst/>
            <a:gdLst/>
            <a:ahLst/>
            <a:cxnLst/>
            <a:rect l="l" t="t" r="r" b="b"/>
            <a:pathLst>
              <a:path w="1097279" h="676910">
                <a:moveTo>
                  <a:pt x="1039367" y="618744"/>
                </a:moveTo>
                <a:lnTo>
                  <a:pt x="1039367" y="676656"/>
                </a:lnTo>
                <a:lnTo>
                  <a:pt x="1084410" y="655319"/>
                </a:lnTo>
                <a:lnTo>
                  <a:pt x="1048512" y="655319"/>
                </a:lnTo>
                <a:lnTo>
                  <a:pt x="1048512" y="640080"/>
                </a:lnTo>
                <a:lnTo>
                  <a:pt x="1079906" y="640080"/>
                </a:lnTo>
                <a:lnTo>
                  <a:pt x="1039367" y="618744"/>
                </a:lnTo>
                <a:close/>
              </a:path>
              <a:path w="1097279" h="676910">
                <a:moveTo>
                  <a:pt x="542544" y="9143"/>
                </a:moveTo>
                <a:lnTo>
                  <a:pt x="542544" y="655319"/>
                </a:lnTo>
                <a:lnTo>
                  <a:pt x="1039367" y="655319"/>
                </a:lnTo>
                <a:lnTo>
                  <a:pt x="1039367" y="649224"/>
                </a:lnTo>
                <a:lnTo>
                  <a:pt x="554736" y="649224"/>
                </a:lnTo>
                <a:lnTo>
                  <a:pt x="548639" y="640080"/>
                </a:lnTo>
                <a:lnTo>
                  <a:pt x="554736" y="640080"/>
                </a:lnTo>
                <a:lnTo>
                  <a:pt x="554736" y="15239"/>
                </a:lnTo>
                <a:lnTo>
                  <a:pt x="548639" y="15239"/>
                </a:lnTo>
                <a:lnTo>
                  <a:pt x="542544" y="9143"/>
                </a:lnTo>
                <a:close/>
              </a:path>
              <a:path w="1097279" h="676910">
                <a:moveTo>
                  <a:pt x="1079906" y="640080"/>
                </a:moveTo>
                <a:lnTo>
                  <a:pt x="1048512" y="640080"/>
                </a:lnTo>
                <a:lnTo>
                  <a:pt x="1048512" y="655319"/>
                </a:lnTo>
                <a:lnTo>
                  <a:pt x="1084410" y="655319"/>
                </a:lnTo>
                <a:lnTo>
                  <a:pt x="1097279" y="649224"/>
                </a:lnTo>
                <a:lnTo>
                  <a:pt x="1079906" y="640080"/>
                </a:lnTo>
                <a:close/>
              </a:path>
              <a:path w="1097279" h="676910">
                <a:moveTo>
                  <a:pt x="554736" y="640080"/>
                </a:moveTo>
                <a:lnTo>
                  <a:pt x="548639" y="640080"/>
                </a:lnTo>
                <a:lnTo>
                  <a:pt x="554736" y="649224"/>
                </a:lnTo>
                <a:lnTo>
                  <a:pt x="554736" y="640080"/>
                </a:lnTo>
                <a:close/>
              </a:path>
              <a:path w="1097279" h="676910">
                <a:moveTo>
                  <a:pt x="1039367" y="640080"/>
                </a:moveTo>
                <a:lnTo>
                  <a:pt x="554736" y="640080"/>
                </a:lnTo>
                <a:lnTo>
                  <a:pt x="554736" y="649224"/>
                </a:lnTo>
                <a:lnTo>
                  <a:pt x="1039367" y="649224"/>
                </a:lnTo>
                <a:lnTo>
                  <a:pt x="1039367" y="640080"/>
                </a:lnTo>
                <a:close/>
              </a:path>
              <a:path w="1097279" h="676910">
                <a:moveTo>
                  <a:pt x="554736" y="0"/>
                </a:moveTo>
                <a:lnTo>
                  <a:pt x="0" y="0"/>
                </a:lnTo>
                <a:lnTo>
                  <a:pt x="0" y="15239"/>
                </a:lnTo>
                <a:lnTo>
                  <a:pt x="542544" y="15239"/>
                </a:lnTo>
                <a:lnTo>
                  <a:pt x="542544" y="9143"/>
                </a:lnTo>
                <a:lnTo>
                  <a:pt x="554736" y="9143"/>
                </a:lnTo>
                <a:lnTo>
                  <a:pt x="554736" y="0"/>
                </a:lnTo>
                <a:close/>
              </a:path>
              <a:path w="1097279" h="676910">
                <a:moveTo>
                  <a:pt x="554736" y="9143"/>
                </a:moveTo>
                <a:lnTo>
                  <a:pt x="542544" y="9143"/>
                </a:lnTo>
                <a:lnTo>
                  <a:pt x="548639" y="15239"/>
                </a:lnTo>
                <a:lnTo>
                  <a:pt x="554736" y="15239"/>
                </a:lnTo>
                <a:lnTo>
                  <a:pt x="554736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7A0557F-21ED-48D0-A8F4-B0A3E3DEDEA5}"/>
              </a:ext>
            </a:extLst>
          </p:cNvPr>
          <p:cNvGrpSpPr/>
          <p:nvPr/>
        </p:nvGrpSpPr>
        <p:grpSpPr>
          <a:xfrm>
            <a:off x="5016028" y="3793891"/>
            <a:ext cx="545414" cy="506454"/>
            <a:chOff x="5085856" y="3693408"/>
            <a:chExt cx="545414" cy="506454"/>
          </a:xfrm>
        </p:grpSpPr>
        <p:sp>
          <p:nvSpPr>
            <p:cNvPr id="281" name="object 34">
              <a:extLst>
                <a:ext uri="{FF2B5EF4-FFF2-40B4-BE49-F238E27FC236}">
                  <a16:creationId xmlns:a16="http://schemas.microsoft.com/office/drawing/2014/main" id="{0B5C9536-9EA4-4245-8354-BB79DC0BDEE7}"/>
                </a:ext>
              </a:extLst>
            </p:cNvPr>
            <p:cNvSpPr/>
            <p:nvPr/>
          </p:nvSpPr>
          <p:spPr>
            <a:xfrm>
              <a:off x="5107986" y="3698941"/>
              <a:ext cx="506570" cy="492739"/>
            </a:xfrm>
            <a:custGeom>
              <a:avLst/>
              <a:gdLst/>
              <a:ahLst/>
              <a:cxnLst/>
              <a:rect l="l" t="t" r="r" b="b"/>
              <a:pathLst>
                <a:path w="558164" h="542925">
                  <a:moveTo>
                    <a:pt x="207264" y="0"/>
                  </a:moveTo>
                  <a:lnTo>
                    <a:pt x="0" y="106679"/>
                  </a:lnTo>
                  <a:lnTo>
                    <a:pt x="6096" y="371855"/>
                  </a:lnTo>
                  <a:lnTo>
                    <a:pt x="399288" y="515111"/>
                  </a:lnTo>
                  <a:lnTo>
                    <a:pt x="466344" y="542543"/>
                  </a:lnTo>
                  <a:lnTo>
                    <a:pt x="551688" y="469391"/>
                  </a:lnTo>
                  <a:lnTo>
                    <a:pt x="499872" y="448055"/>
                  </a:lnTo>
                  <a:lnTo>
                    <a:pt x="524256" y="426719"/>
                  </a:lnTo>
                  <a:lnTo>
                    <a:pt x="557784" y="170687"/>
                  </a:lnTo>
                  <a:lnTo>
                    <a:pt x="490728" y="143255"/>
                  </a:lnTo>
                  <a:lnTo>
                    <a:pt x="482019" y="118871"/>
                  </a:lnTo>
                  <a:lnTo>
                    <a:pt x="454152" y="118871"/>
                  </a:lnTo>
                  <a:lnTo>
                    <a:pt x="396240" y="106679"/>
                  </a:lnTo>
                  <a:lnTo>
                    <a:pt x="304800" y="64007"/>
                  </a:lnTo>
                  <a:lnTo>
                    <a:pt x="293162" y="42671"/>
                  </a:lnTo>
                  <a:lnTo>
                    <a:pt x="252984" y="42671"/>
                  </a:lnTo>
                  <a:lnTo>
                    <a:pt x="213360" y="27431"/>
                  </a:lnTo>
                  <a:lnTo>
                    <a:pt x="207264" y="0"/>
                  </a:lnTo>
                  <a:close/>
                </a:path>
                <a:path w="558164" h="542925">
                  <a:moveTo>
                    <a:pt x="475488" y="100583"/>
                  </a:moveTo>
                  <a:lnTo>
                    <a:pt x="454152" y="118871"/>
                  </a:lnTo>
                  <a:lnTo>
                    <a:pt x="482019" y="118871"/>
                  </a:lnTo>
                  <a:lnTo>
                    <a:pt x="475488" y="100583"/>
                  </a:lnTo>
                  <a:close/>
                </a:path>
                <a:path w="558164" h="542925">
                  <a:moveTo>
                    <a:pt x="286512" y="30479"/>
                  </a:moveTo>
                  <a:lnTo>
                    <a:pt x="252984" y="42671"/>
                  </a:lnTo>
                  <a:lnTo>
                    <a:pt x="293162" y="42671"/>
                  </a:lnTo>
                  <a:lnTo>
                    <a:pt x="286512" y="30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2" name="object 35">
              <a:extLst>
                <a:ext uri="{FF2B5EF4-FFF2-40B4-BE49-F238E27FC236}">
                  <a16:creationId xmlns:a16="http://schemas.microsoft.com/office/drawing/2014/main" id="{7CB4F539-AB42-475A-909A-1B7DF5E19304}"/>
                </a:ext>
              </a:extLst>
            </p:cNvPr>
            <p:cNvSpPr/>
            <p:nvPr/>
          </p:nvSpPr>
          <p:spPr>
            <a:xfrm>
              <a:off x="5467601" y="4003229"/>
              <a:ext cx="130013" cy="1825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3" name="object 36">
              <a:extLst>
                <a:ext uri="{FF2B5EF4-FFF2-40B4-BE49-F238E27FC236}">
                  <a16:creationId xmlns:a16="http://schemas.microsoft.com/office/drawing/2014/main" id="{BE685B4E-6336-43EC-AC92-D4CF70371703}"/>
                </a:ext>
              </a:extLst>
            </p:cNvPr>
            <p:cNvSpPr/>
            <p:nvPr/>
          </p:nvSpPr>
          <p:spPr>
            <a:xfrm>
              <a:off x="5091390" y="3701706"/>
              <a:ext cx="528469" cy="495620"/>
            </a:xfrm>
            <a:custGeom>
              <a:avLst/>
              <a:gdLst/>
              <a:ahLst/>
              <a:cxnLst/>
              <a:rect l="l" t="t" r="r" b="b"/>
              <a:pathLst>
                <a:path w="582295" h="546100">
                  <a:moveTo>
                    <a:pt x="408749" y="518159"/>
                  </a:moveTo>
                  <a:lnTo>
                    <a:pt x="280416" y="518159"/>
                  </a:lnTo>
                  <a:lnTo>
                    <a:pt x="335280" y="545591"/>
                  </a:lnTo>
                  <a:lnTo>
                    <a:pt x="408432" y="521207"/>
                  </a:lnTo>
                  <a:lnTo>
                    <a:pt x="408749" y="518159"/>
                  </a:lnTo>
                  <a:close/>
                </a:path>
                <a:path w="582295" h="546100">
                  <a:moveTo>
                    <a:pt x="216408" y="0"/>
                  </a:moveTo>
                  <a:lnTo>
                    <a:pt x="0" y="106679"/>
                  </a:lnTo>
                  <a:lnTo>
                    <a:pt x="24384" y="393191"/>
                  </a:lnTo>
                  <a:lnTo>
                    <a:pt x="97536" y="411479"/>
                  </a:lnTo>
                  <a:lnTo>
                    <a:pt x="131064" y="457199"/>
                  </a:lnTo>
                  <a:lnTo>
                    <a:pt x="201168" y="481583"/>
                  </a:lnTo>
                  <a:lnTo>
                    <a:pt x="240792" y="521207"/>
                  </a:lnTo>
                  <a:lnTo>
                    <a:pt x="280416" y="518159"/>
                  </a:lnTo>
                  <a:lnTo>
                    <a:pt x="408749" y="518159"/>
                  </a:lnTo>
                  <a:lnTo>
                    <a:pt x="423672" y="374903"/>
                  </a:lnTo>
                  <a:lnTo>
                    <a:pt x="524256" y="316991"/>
                  </a:lnTo>
                  <a:lnTo>
                    <a:pt x="567417" y="316991"/>
                  </a:lnTo>
                  <a:lnTo>
                    <a:pt x="570126" y="289559"/>
                  </a:lnTo>
                  <a:lnTo>
                    <a:pt x="353568" y="289559"/>
                  </a:lnTo>
                  <a:lnTo>
                    <a:pt x="289560" y="280415"/>
                  </a:lnTo>
                  <a:lnTo>
                    <a:pt x="280416" y="256031"/>
                  </a:lnTo>
                  <a:lnTo>
                    <a:pt x="304870" y="240791"/>
                  </a:lnTo>
                  <a:lnTo>
                    <a:pt x="268224" y="240791"/>
                  </a:lnTo>
                  <a:lnTo>
                    <a:pt x="219456" y="237743"/>
                  </a:lnTo>
                  <a:lnTo>
                    <a:pt x="182880" y="213359"/>
                  </a:lnTo>
                  <a:lnTo>
                    <a:pt x="197466" y="204215"/>
                  </a:lnTo>
                  <a:lnTo>
                    <a:pt x="167640" y="204215"/>
                  </a:lnTo>
                  <a:lnTo>
                    <a:pt x="131064" y="198119"/>
                  </a:lnTo>
                  <a:lnTo>
                    <a:pt x="106680" y="167639"/>
                  </a:lnTo>
                  <a:lnTo>
                    <a:pt x="131393" y="152400"/>
                  </a:lnTo>
                  <a:lnTo>
                    <a:pt x="82296" y="152400"/>
                  </a:lnTo>
                  <a:lnTo>
                    <a:pt x="45720" y="146303"/>
                  </a:lnTo>
                  <a:lnTo>
                    <a:pt x="39624" y="112775"/>
                  </a:lnTo>
                  <a:lnTo>
                    <a:pt x="219456" y="27431"/>
                  </a:lnTo>
                  <a:lnTo>
                    <a:pt x="216408" y="0"/>
                  </a:lnTo>
                  <a:close/>
                </a:path>
                <a:path w="582295" h="546100">
                  <a:moveTo>
                    <a:pt x="567417" y="316991"/>
                  </a:moveTo>
                  <a:lnTo>
                    <a:pt x="524256" y="316991"/>
                  </a:lnTo>
                  <a:lnTo>
                    <a:pt x="530352" y="435863"/>
                  </a:lnTo>
                  <a:lnTo>
                    <a:pt x="557784" y="414527"/>
                  </a:lnTo>
                  <a:lnTo>
                    <a:pt x="567417" y="316991"/>
                  </a:lnTo>
                  <a:close/>
                </a:path>
                <a:path w="582295" h="546100">
                  <a:moveTo>
                    <a:pt x="582168" y="167639"/>
                  </a:moveTo>
                  <a:lnTo>
                    <a:pt x="353568" y="289559"/>
                  </a:lnTo>
                  <a:lnTo>
                    <a:pt x="570126" y="289559"/>
                  </a:lnTo>
                  <a:lnTo>
                    <a:pt x="582168" y="167639"/>
                  </a:lnTo>
                  <a:close/>
                </a:path>
                <a:path w="582295" h="546100">
                  <a:moveTo>
                    <a:pt x="493776" y="106679"/>
                  </a:moveTo>
                  <a:lnTo>
                    <a:pt x="268224" y="240791"/>
                  </a:lnTo>
                  <a:lnTo>
                    <a:pt x="304870" y="240791"/>
                  </a:lnTo>
                  <a:lnTo>
                    <a:pt x="490728" y="124967"/>
                  </a:lnTo>
                  <a:lnTo>
                    <a:pt x="493776" y="106679"/>
                  </a:lnTo>
                  <a:close/>
                </a:path>
                <a:path w="582295" h="546100">
                  <a:moveTo>
                    <a:pt x="390144" y="70103"/>
                  </a:moveTo>
                  <a:lnTo>
                    <a:pt x="167640" y="204215"/>
                  </a:lnTo>
                  <a:lnTo>
                    <a:pt x="197466" y="204215"/>
                  </a:lnTo>
                  <a:lnTo>
                    <a:pt x="387096" y="85343"/>
                  </a:lnTo>
                  <a:lnTo>
                    <a:pt x="390144" y="70103"/>
                  </a:lnTo>
                  <a:close/>
                </a:path>
                <a:path w="582295" h="546100">
                  <a:moveTo>
                    <a:pt x="295656" y="36575"/>
                  </a:moveTo>
                  <a:lnTo>
                    <a:pt x="82296" y="152400"/>
                  </a:lnTo>
                  <a:lnTo>
                    <a:pt x="131393" y="152400"/>
                  </a:lnTo>
                  <a:lnTo>
                    <a:pt x="289560" y="54863"/>
                  </a:lnTo>
                  <a:lnTo>
                    <a:pt x="295656" y="36575"/>
                  </a:lnTo>
                  <a:close/>
                </a:path>
              </a:pathLst>
            </a:custGeom>
            <a:solidFill>
              <a:srgbClr val="C275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4" name="object 37">
              <a:extLst>
                <a:ext uri="{FF2B5EF4-FFF2-40B4-BE49-F238E27FC236}">
                  <a16:creationId xmlns:a16="http://schemas.microsoft.com/office/drawing/2014/main" id="{8109EB29-BC68-435B-AFD5-B4D3F3BEBB33}"/>
                </a:ext>
              </a:extLst>
            </p:cNvPr>
            <p:cNvSpPr/>
            <p:nvPr/>
          </p:nvSpPr>
          <p:spPr>
            <a:xfrm>
              <a:off x="5132885" y="3734903"/>
              <a:ext cx="373443" cy="1770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5" name="object 38">
              <a:extLst>
                <a:ext uri="{FF2B5EF4-FFF2-40B4-BE49-F238E27FC236}">
                  <a16:creationId xmlns:a16="http://schemas.microsoft.com/office/drawing/2014/main" id="{FD6480AE-BCC6-4773-ADD6-01551F50148A}"/>
                </a:ext>
              </a:extLst>
            </p:cNvPr>
            <p:cNvSpPr/>
            <p:nvPr/>
          </p:nvSpPr>
          <p:spPr>
            <a:xfrm>
              <a:off x="5356951" y="3831721"/>
              <a:ext cx="246657" cy="124481"/>
            </a:xfrm>
            <a:custGeom>
              <a:avLst/>
              <a:gdLst/>
              <a:ahLst/>
              <a:cxnLst/>
              <a:rect l="l" t="t" r="r" b="b"/>
              <a:pathLst>
                <a:path w="271779" h="137160">
                  <a:moveTo>
                    <a:pt x="210312" y="0"/>
                  </a:moveTo>
                  <a:lnTo>
                    <a:pt x="198120" y="0"/>
                  </a:lnTo>
                  <a:lnTo>
                    <a:pt x="0" y="109728"/>
                  </a:lnTo>
                  <a:lnTo>
                    <a:pt x="36575" y="131063"/>
                  </a:lnTo>
                  <a:lnTo>
                    <a:pt x="76200" y="137160"/>
                  </a:lnTo>
                  <a:lnTo>
                    <a:pt x="271272" y="18287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6" name="object 39">
              <a:extLst>
                <a:ext uri="{FF2B5EF4-FFF2-40B4-BE49-F238E27FC236}">
                  <a16:creationId xmlns:a16="http://schemas.microsoft.com/office/drawing/2014/main" id="{33C3D251-194C-414D-AB22-6DB2EDA2F05A}"/>
                </a:ext>
              </a:extLst>
            </p:cNvPr>
            <p:cNvSpPr/>
            <p:nvPr/>
          </p:nvSpPr>
          <p:spPr>
            <a:xfrm>
              <a:off x="5130117" y="3743201"/>
              <a:ext cx="459198" cy="4315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7" name="object 40">
              <a:extLst>
                <a:ext uri="{FF2B5EF4-FFF2-40B4-BE49-F238E27FC236}">
                  <a16:creationId xmlns:a16="http://schemas.microsoft.com/office/drawing/2014/main" id="{ABC66491-1634-49D0-A7E1-4F74898C707D}"/>
                </a:ext>
              </a:extLst>
            </p:cNvPr>
            <p:cNvSpPr/>
            <p:nvPr/>
          </p:nvSpPr>
          <p:spPr>
            <a:xfrm>
              <a:off x="5085856" y="3792993"/>
              <a:ext cx="476026" cy="406869"/>
            </a:xfrm>
            <a:custGeom>
              <a:avLst/>
              <a:gdLst/>
              <a:ahLst/>
              <a:cxnLst/>
              <a:rect l="l" t="t" r="r" b="b"/>
              <a:pathLst>
                <a:path w="524510" h="448310">
                  <a:moveTo>
                    <a:pt x="15239" y="0"/>
                  </a:moveTo>
                  <a:lnTo>
                    <a:pt x="0" y="18287"/>
                  </a:lnTo>
                  <a:lnTo>
                    <a:pt x="30479" y="289560"/>
                  </a:lnTo>
                  <a:lnTo>
                    <a:pt x="54863" y="316992"/>
                  </a:lnTo>
                  <a:lnTo>
                    <a:pt x="106679" y="316992"/>
                  </a:lnTo>
                  <a:lnTo>
                    <a:pt x="128015" y="356616"/>
                  </a:lnTo>
                  <a:lnTo>
                    <a:pt x="192024" y="374904"/>
                  </a:lnTo>
                  <a:lnTo>
                    <a:pt x="225551" y="417576"/>
                  </a:lnTo>
                  <a:lnTo>
                    <a:pt x="277367" y="423672"/>
                  </a:lnTo>
                  <a:lnTo>
                    <a:pt x="313943" y="448056"/>
                  </a:lnTo>
                  <a:lnTo>
                    <a:pt x="374903" y="445008"/>
                  </a:lnTo>
                  <a:lnTo>
                    <a:pt x="394498" y="435864"/>
                  </a:lnTo>
                  <a:lnTo>
                    <a:pt x="344424" y="435864"/>
                  </a:lnTo>
                  <a:lnTo>
                    <a:pt x="310895" y="426720"/>
                  </a:lnTo>
                  <a:lnTo>
                    <a:pt x="287382" y="408432"/>
                  </a:lnTo>
                  <a:lnTo>
                    <a:pt x="243839" y="408432"/>
                  </a:lnTo>
                  <a:lnTo>
                    <a:pt x="195072" y="362712"/>
                  </a:lnTo>
                  <a:lnTo>
                    <a:pt x="143255" y="347472"/>
                  </a:lnTo>
                  <a:lnTo>
                    <a:pt x="109727" y="304800"/>
                  </a:lnTo>
                  <a:lnTo>
                    <a:pt x="73151" y="301752"/>
                  </a:lnTo>
                  <a:lnTo>
                    <a:pt x="42672" y="280416"/>
                  </a:lnTo>
                  <a:lnTo>
                    <a:pt x="21336" y="134112"/>
                  </a:lnTo>
                  <a:lnTo>
                    <a:pt x="41655" y="134112"/>
                  </a:lnTo>
                  <a:lnTo>
                    <a:pt x="21336" y="103632"/>
                  </a:lnTo>
                  <a:lnTo>
                    <a:pt x="48767" y="103632"/>
                  </a:lnTo>
                  <a:lnTo>
                    <a:pt x="21336" y="70104"/>
                  </a:lnTo>
                  <a:lnTo>
                    <a:pt x="48767" y="70104"/>
                  </a:lnTo>
                  <a:lnTo>
                    <a:pt x="21336" y="33528"/>
                  </a:lnTo>
                  <a:lnTo>
                    <a:pt x="15239" y="0"/>
                  </a:lnTo>
                  <a:close/>
                </a:path>
                <a:path w="524510" h="448310">
                  <a:moveTo>
                    <a:pt x="469946" y="423672"/>
                  </a:moveTo>
                  <a:lnTo>
                    <a:pt x="420624" y="423672"/>
                  </a:lnTo>
                  <a:lnTo>
                    <a:pt x="490727" y="438912"/>
                  </a:lnTo>
                  <a:lnTo>
                    <a:pt x="469946" y="423672"/>
                  </a:lnTo>
                  <a:close/>
                </a:path>
                <a:path w="524510" h="448310">
                  <a:moveTo>
                    <a:pt x="524255" y="216408"/>
                  </a:moveTo>
                  <a:lnTo>
                    <a:pt x="414527" y="274320"/>
                  </a:lnTo>
                  <a:lnTo>
                    <a:pt x="408431" y="411480"/>
                  </a:lnTo>
                  <a:lnTo>
                    <a:pt x="387095" y="423672"/>
                  </a:lnTo>
                  <a:lnTo>
                    <a:pt x="344424" y="435864"/>
                  </a:lnTo>
                  <a:lnTo>
                    <a:pt x="394498" y="435864"/>
                  </a:lnTo>
                  <a:lnTo>
                    <a:pt x="420624" y="423672"/>
                  </a:lnTo>
                  <a:lnTo>
                    <a:pt x="469946" y="423672"/>
                  </a:lnTo>
                  <a:lnTo>
                    <a:pt x="445007" y="405384"/>
                  </a:lnTo>
                  <a:lnTo>
                    <a:pt x="449131" y="402336"/>
                  </a:lnTo>
                  <a:lnTo>
                    <a:pt x="426719" y="402336"/>
                  </a:lnTo>
                  <a:lnTo>
                    <a:pt x="435863" y="274320"/>
                  </a:lnTo>
                  <a:lnTo>
                    <a:pt x="524255" y="216408"/>
                  </a:lnTo>
                  <a:close/>
                </a:path>
                <a:path w="524510" h="448310">
                  <a:moveTo>
                    <a:pt x="283463" y="405384"/>
                  </a:moveTo>
                  <a:lnTo>
                    <a:pt x="243839" y="408432"/>
                  </a:lnTo>
                  <a:lnTo>
                    <a:pt x="287382" y="408432"/>
                  </a:lnTo>
                  <a:lnTo>
                    <a:pt x="283463" y="405384"/>
                  </a:lnTo>
                  <a:close/>
                </a:path>
                <a:path w="524510" h="448310">
                  <a:moveTo>
                    <a:pt x="515112" y="353568"/>
                  </a:moveTo>
                  <a:lnTo>
                    <a:pt x="426719" y="402336"/>
                  </a:lnTo>
                  <a:lnTo>
                    <a:pt x="449131" y="402336"/>
                  </a:lnTo>
                  <a:lnTo>
                    <a:pt x="515112" y="353568"/>
                  </a:lnTo>
                  <a:close/>
                </a:path>
                <a:path w="524510" h="448310">
                  <a:moveTo>
                    <a:pt x="41655" y="134112"/>
                  </a:moveTo>
                  <a:lnTo>
                    <a:pt x="21336" y="134112"/>
                  </a:lnTo>
                  <a:lnTo>
                    <a:pt x="45719" y="140208"/>
                  </a:lnTo>
                  <a:lnTo>
                    <a:pt x="41655" y="1341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8" name="object 41">
              <a:extLst>
                <a:ext uri="{FF2B5EF4-FFF2-40B4-BE49-F238E27FC236}">
                  <a16:creationId xmlns:a16="http://schemas.microsoft.com/office/drawing/2014/main" id="{9ADEE8A6-E46F-4756-B777-029DC0572B2C}"/>
                </a:ext>
              </a:extLst>
            </p:cNvPr>
            <p:cNvSpPr/>
            <p:nvPr/>
          </p:nvSpPr>
          <p:spPr>
            <a:xfrm>
              <a:off x="5533989" y="4000461"/>
              <a:ext cx="94052" cy="188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9" name="object 42">
              <a:extLst>
                <a:ext uri="{FF2B5EF4-FFF2-40B4-BE49-F238E27FC236}">
                  <a16:creationId xmlns:a16="http://schemas.microsoft.com/office/drawing/2014/main" id="{B3DDE779-8C31-4DAE-A22B-8E7FD0E3F93D}"/>
                </a:ext>
              </a:extLst>
            </p:cNvPr>
            <p:cNvSpPr/>
            <p:nvPr/>
          </p:nvSpPr>
          <p:spPr>
            <a:xfrm>
              <a:off x="5107987" y="3693408"/>
              <a:ext cx="523283" cy="470262"/>
            </a:xfrm>
            <a:custGeom>
              <a:avLst/>
              <a:gdLst/>
              <a:ahLst/>
              <a:cxnLst/>
              <a:rect l="l" t="t" r="r" b="b"/>
              <a:pathLst>
                <a:path w="576579" h="518160">
                  <a:moveTo>
                    <a:pt x="283768" y="280416"/>
                  </a:moveTo>
                  <a:lnTo>
                    <a:pt x="252984" y="280416"/>
                  </a:lnTo>
                  <a:lnTo>
                    <a:pt x="286512" y="304800"/>
                  </a:lnTo>
                  <a:lnTo>
                    <a:pt x="329184" y="307848"/>
                  </a:lnTo>
                  <a:lnTo>
                    <a:pt x="350520" y="518160"/>
                  </a:lnTo>
                  <a:lnTo>
                    <a:pt x="350520" y="301751"/>
                  </a:lnTo>
                  <a:lnTo>
                    <a:pt x="366401" y="292607"/>
                  </a:lnTo>
                  <a:lnTo>
                    <a:pt x="338328" y="292607"/>
                  </a:lnTo>
                  <a:lnTo>
                    <a:pt x="295656" y="289560"/>
                  </a:lnTo>
                  <a:lnTo>
                    <a:pt x="283768" y="280416"/>
                  </a:lnTo>
                  <a:close/>
                </a:path>
                <a:path w="576579" h="518160">
                  <a:moveTo>
                    <a:pt x="194134" y="234696"/>
                  </a:moveTo>
                  <a:lnTo>
                    <a:pt x="167640" y="234696"/>
                  </a:lnTo>
                  <a:lnTo>
                    <a:pt x="207264" y="256031"/>
                  </a:lnTo>
                  <a:lnTo>
                    <a:pt x="231648" y="259080"/>
                  </a:lnTo>
                  <a:lnTo>
                    <a:pt x="256032" y="487680"/>
                  </a:lnTo>
                  <a:lnTo>
                    <a:pt x="249936" y="326136"/>
                  </a:lnTo>
                  <a:lnTo>
                    <a:pt x="271272" y="320039"/>
                  </a:lnTo>
                  <a:lnTo>
                    <a:pt x="252984" y="280416"/>
                  </a:lnTo>
                  <a:lnTo>
                    <a:pt x="283768" y="280416"/>
                  </a:lnTo>
                  <a:lnTo>
                    <a:pt x="256032" y="259080"/>
                  </a:lnTo>
                  <a:lnTo>
                    <a:pt x="253593" y="246887"/>
                  </a:lnTo>
                  <a:lnTo>
                    <a:pt x="207264" y="246887"/>
                  </a:lnTo>
                  <a:lnTo>
                    <a:pt x="194134" y="234696"/>
                  </a:lnTo>
                  <a:close/>
                </a:path>
                <a:path w="576579" h="518160">
                  <a:moveTo>
                    <a:pt x="109728" y="195072"/>
                  </a:moveTo>
                  <a:lnTo>
                    <a:pt x="76200" y="195072"/>
                  </a:lnTo>
                  <a:lnTo>
                    <a:pt x="109728" y="216408"/>
                  </a:lnTo>
                  <a:lnTo>
                    <a:pt x="143256" y="225551"/>
                  </a:lnTo>
                  <a:lnTo>
                    <a:pt x="170688" y="460248"/>
                  </a:lnTo>
                  <a:lnTo>
                    <a:pt x="170688" y="304800"/>
                  </a:lnTo>
                  <a:lnTo>
                    <a:pt x="195072" y="301751"/>
                  </a:lnTo>
                  <a:lnTo>
                    <a:pt x="170688" y="274319"/>
                  </a:lnTo>
                  <a:lnTo>
                    <a:pt x="204216" y="274319"/>
                  </a:lnTo>
                  <a:lnTo>
                    <a:pt x="167640" y="234696"/>
                  </a:lnTo>
                  <a:lnTo>
                    <a:pt x="194134" y="234696"/>
                  </a:lnTo>
                  <a:lnTo>
                    <a:pt x="164592" y="207263"/>
                  </a:lnTo>
                  <a:lnTo>
                    <a:pt x="118872" y="204215"/>
                  </a:lnTo>
                  <a:lnTo>
                    <a:pt x="109728" y="195072"/>
                  </a:lnTo>
                  <a:close/>
                </a:path>
                <a:path w="576579" h="518160">
                  <a:moveTo>
                    <a:pt x="573258" y="185927"/>
                  </a:moveTo>
                  <a:lnTo>
                    <a:pt x="551688" y="185927"/>
                  </a:lnTo>
                  <a:lnTo>
                    <a:pt x="533400" y="432816"/>
                  </a:lnTo>
                  <a:lnTo>
                    <a:pt x="551688" y="396239"/>
                  </a:lnTo>
                  <a:lnTo>
                    <a:pt x="573258" y="185927"/>
                  </a:lnTo>
                  <a:close/>
                </a:path>
                <a:path w="576579" h="518160">
                  <a:moveTo>
                    <a:pt x="213360" y="0"/>
                  </a:moveTo>
                  <a:lnTo>
                    <a:pt x="0" y="112775"/>
                  </a:lnTo>
                  <a:lnTo>
                    <a:pt x="6096" y="146303"/>
                  </a:lnTo>
                  <a:lnTo>
                    <a:pt x="36576" y="176784"/>
                  </a:lnTo>
                  <a:lnTo>
                    <a:pt x="60960" y="179832"/>
                  </a:lnTo>
                  <a:lnTo>
                    <a:pt x="82296" y="405384"/>
                  </a:lnTo>
                  <a:lnTo>
                    <a:pt x="82296" y="286512"/>
                  </a:lnTo>
                  <a:lnTo>
                    <a:pt x="103632" y="286512"/>
                  </a:lnTo>
                  <a:lnTo>
                    <a:pt x="85344" y="256031"/>
                  </a:lnTo>
                  <a:lnTo>
                    <a:pt x="112776" y="252984"/>
                  </a:lnTo>
                  <a:lnTo>
                    <a:pt x="76200" y="228600"/>
                  </a:lnTo>
                  <a:lnTo>
                    <a:pt x="98551" y="228600"/>
                  </a:lnTo>
                  <a:lnTo>
                    <a:pt x="76200" y="195072"/>
                  </a:lnTo>
                  <a:lnTo>
                    <a:pt x="109728" y="195072"/>
                  </a:lnTo>
                  <a:lnTo>
                    <a:pt x="76200" y="161544"/>
                  </a:lnTo>
                  <a:lnTo>
                    <a:pt x="36576" y="152400"/>
                  </a:lnTo>
                  <a:lnTo>
                    <a:pt x="18288" y="118872"/>
                  </a:lnTo>
                  <a:lnTo>
                    <a:pt x="204216" y="15239"/>
                  </a:lnTo>
                  <a:lnTo>
                    <a:pt x="217932" y="15239"/>
                  </a:lnTo>
                  <a:lnTo>
                    <a:pt x="213360" y="0"/>
                  </a:lnTo>
                  <a:close/>
                </a:path>
                <a:path w="576579" h="518160">
                  <a:moveTo>
                    <a:pt x="576072" y="158496"/>
                  </a:moveTo>
                  <a:lnTo>
                    <a:pt x="338328" y="292607"/>
                  </a:lnTo>
                  <a:lnTo>
                    <a:pt x="366401" y="292607"/>
                  </a:lnTo>
                  <a:lnTo>
                    <a:pt x="551688" y="185927"/>
                  </a:lnTo>
                  <a:lnTo>
                    <a:pt x="573258" y="185927"/>
                  </a:lnTo>
                  <a:lnTo>
                    <a:pt x="576072" y="158496"/>
                  </a:lnTo>
                  <a:close/>
                </a:path>
                <a:path w="576579" h="518160">
                  <a:moveTo>
                    <a:pt x="252984" y="243839"/>
                  </a:moveTo>
                  <a:lnTo>
                    <a:pt x="207264" y="246887"/>
                  </a:lnTo>
                  <a:lnTo>
                    <a:pt x="253593" y="246887"/>
                  </a:lnTo>
                  <a:lnTo>
                    <a:pt x="252984" y="243839"/>
                  </a:lnTo>
                  <a:close/>
                </a:path>
                <a:path w="576579" h="518160">
                  <a:moveTo>
                    <a:pt x="98551" y="228600"/>
                  </a:moveTo>
                  <a:lnTo>
                    <a:pt x="76200" y="228600"/>
                  </a:lnTo>
                  <a:lnTo>
                    <a:pt x="100584" y="231648"/>
                  </a:lnTo>
                  <a:lnTo>
                    <a:pt x="98551" y="228600"/>
                  </a:lnTo>
                  <a:close/>
                </a:path>
                <a:path w="576579" h="518160">
                  <a:moveTo>
                    <a:pt x="286512" y="27432"/>
                  </a:moveTo>
                  <a:lnTo>
                    <a:pt x="259080" y="42672"/>
                  </a:lnTo>
                  <a:lnTo>
                    <a:pt x="210312" y="42672"/>
                  </a:lnTo>
                  <a:lnTo>
                    <a:pt x="252984" y="48767"/>
                  </a:lnTo>
                  <a:lnTo>
                    <a:pt x="88392" y="149351"/>
                  </a:lnTo>
                  <a:lnTo>
                    <a:pt x="286512" y="45720"/>
                  </a:lnTo>
                  <a:lnTo>
                    <a:pt x="297484" y="45720"/>
                  </a:lnTo>
                  <a:lnTo>
                    <a:pt x="286512" y="27432"/>
                  </a:lnTo>
                  <a:close/>
                </a:path>
                <a:path w="576579" h="518160">
                  <a:moveTo>
                    <a:pt x="217932" y="15239"/>
                  </a:moveTo>
                  <a:lnTo>
                    <a:pt x="204216" y="15239"/>
                  </a:lnTo>
                  <a:lnTo>
                    <a:pt x="204216" y="30479"/>
                  </a:lnTo>
                  <a:lnTo>
                    <a:pt x="118872" y="76200"/>
                  </a:lnTo>
                  <a:lnTo>
                    <a:pt x="210312" y="42672"/>
                  </a:lnTo>
                  <a:lnTo>
                    <a:pt x="259080" y="42672"/>
                  </a:lnTo>
                  <a:lnTo>
                    <a:pt x="222504" y="30479"/>
                  </a:lnTo>
                  <a:lnTo>
                    <a:pt x="217932" y="15239"/>
                  </a:lnTo>
                  <a:close/>
                </a:path>
                <a:path w="576579" h="518160">
                  <a:moveTo>
                    <a:pt x="297484" y="45720"/>
                  </a:moveTo>
                  <a:lnTo>
                    <a:pt x="286512" y="45720"/>
                  </a:lnTo>
                  <a:lnTo>
                    <a:pt x="286512" y="67056"/>
                  </a:lnTo>
                  <a:lnTo>
                    <a:pt x="313944" y="73151"/>
                  </a:lnTo>
                  <a:lnTo>
                    <a:pt x="297484" y="457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0" name="object 43">
              <a:extLst>
                <a:ext uri="{FF2B5EF4-FFF2-40B4-BE49-F238E27FC236}">
                  <a16:creationId xmlns:a16="http://schemas.microsoft.com/office/drawing/2014/main" id="{65D19C43-DE04-4177-8B13-E6F512C62B5F}"/>
                </a:ext>
              </a:extLst>
            </p:cNvPr>
            <p:cNvSpPr/>
            <p:nvPr/>
          </p:nvSpPr>
          <p:spPr>
            <a:xfrm>
              <a:off x="5254600" y="3743200"/>
              <a:ext cx="340595" cy="174620"/>
            </a:xfrm>
            <a:custGeom>
              <a:avLst/>
              <a:gdLst/>
              <a:ahLst/>
              <a:cxnLst/>
              <a:rect l="l" t="t" r="r" b="b"/>
              <a:pathLst>
                <a:path w="375285" h="192404">
                  <a:moveTo>
                    <a:pt x="330199" y="73151"/>
                  </a:moveTo>
                  <a:lnTo>
                    <a:pt x="316991" y="73151"/>
                  </a:lnTo>
                  <a:lnTo>
                    <a:pt x="140208" y="192024"/>
                  </a:lnTo>
                  <a:lnTo>
                    <a:pt x="310896" y="94487"/>
                  </a:lnTo>
                  <a:lnTo>
                    <a:pt x="346601" y="94487"/>
                  </a:lnTo>
                  <a:lnTo>
                    <a:pt x="335279" y="88392"/>
                  </a:lnTo>
                  <a:lnTo>
                    <a:pt x="330199" y="73151"/>
                  </a:lnTo>
                  <a:close/>
                </a:path>
                <a:path w="375285" h="192404">
                  <a:moveTo>
                    <a:pt x="259079" y="54863"/>
                  </a:moveTo>
                  <a:lnTo>
                    <a:pt x="207263" y="54863"/>
                  </a:lnTo>
                  <a:lnTo>
                    <a:pt x="277367" y="70103"/>
                  </a:lnTo>
                  <a:lnTo>
                    <a:pt x="103632" y="188975"/>
                  </a:lnTo>
                  <a:lnTo>
                    <a:pt x="316991" y="73151"/>
                  </a:lnTo>
                  <a:lnTo>
                    <a:pt x="330199" y="73151"/>
                  </a:lnTo>
                  <a:lnTo>
                    <a:pt x="326136" y="60960"/>
                  </a:lnTo>
                  <a:lnTo>
                    <a:pt x="277367" y="60960"/>
                  </a:lnTo>
                  <a:lnTo>
                    <a:pt x="259079" y="54863"/>
                  </a:lnTo>
                  <a:close/>
                </a:path>
                <a:path w="375285" h="192404">
                  <a:moveTo>
                    <a:pt x="219455" y="0"/>
                  </a:moveTo>
                  <a:lnTo>
                    <a:pt x="179832" y="18287"/>
                  </a:lnTo>
                  <a:lnTo>
                    <a:pt x="121920" y="18287"/>
                  </a:lnTo>
                  <a:lnTo>
                    <a:pt x="176784" y="27432"/>
                  </a:lnTo>
                  <a:lnTo>
                    <a:pt x="0" y="146303"/>
                  </a:lnTo>
                  <a:lnTo>
                    <a:pt x="198120" y="39624"/>
                  </a:lnTo>
                  <a:lnTo>
                    <a:pt x="222286" y="39624"/>
                  </a:lnTo>
                  <a:lnTo>
                    <a:pt x="219455" y="0"/>
                  </a:lnTo>
                  <a:close/>
                </a:path>
                <a:path w="375285" h="192404">
                  <a:moveTo>
                    <a:pt x="222286" y="39624"/>
                  </a:moveTo>
                  <a:lnTo>
                    <a:pt x="198120" y="39624"/>
                  </a:lnTo>
                  <a:lnTo>
                    <a:pt x="60960" y="137160"/>
                  </a:lnTo>
                  <a:lnTo>
                    <a:pt x="207263" y="54863"/>
                  </a:lnTo>
                  <a:lnTo>
                    <a:pt x="259079" y="54863"/>
                  </a:lnTo>
                  <a:lnTo>
                    <a:pt x="222503" y="42672"/>
                  </a:lnTo>
                  <a:lnTo>
                    <a:pt x="222286" y="39624"/>
                  </a:lnTo>
                  <a:close/>
                </a:path>
                <a:path w="375285" h="192404">
                  <a:moveTo>
                    <a:pt x="346601" y="94487"/>
                  </a:moveTo>
                  <a:lnTo>
                    <a:pt x="310896" y="94487"/>
                  </a:lnTo>
                  <a:lnTo>
                    <a:pt x="374903" y="109727"/>
                  </a:lnTo>
                  <a:lnTo>
                    <a:pt x="346601" y="94487"/>
                  </a:lnTo>
                  <a:close/>
                </a:path>
                <a:path w="375285" h="192404">
                  <a:moveTo>
                    <a:pt x="128015" y="0"/>
                  </a:moveTo>
                  <a:lnTo>
                    <a:pt x="3048" y="76200"/>
                  </a:lnTo>
                  <a:lnTo>
                    <a:pt x="121920" y="18287"/>
                  </a:lnTo>
                  <a:lnTo>
                    <a:pt x="179832" y="18287"/>
                  </a:lnTo>
                  <a:lnTo>
                    <a:pt x="128015" y="0"/>
                  </a:lnTo>
                  <a:close/>
                </a:path>
                <a:path w="375285" h="192404">
                  <a:moveTo>
                    <a:pt x="320039" y="42672"/>
                  </a:moveTo>
                  <a:lnTo>
                    <a:pt x="277367" y="60960"/>
                  </a:lnTo>
                  <a:lnTo>
                    <a:pt x="326136" y="60960"/>
                  </a:lnTo>
                  <a:lnTo>
                    <a:pt x="320039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24410D-CE2D-4599-8341-6B264CE4E707}"/>
              </a:ext>
            </a:extLst>
          </p:cNvPr>
          <p:cNvGrpSpPr/>
          <p:nvPr/>
        </p:nvGrpSpPr>
        <p:grpSpPr>
          <a:xfrm>
            <a:off x="8456507" y="4304750"/>
            <a:ext cx="1682933" cy="1457813"/>
            <a:chOff x="9228306" y="4078221"/>
            <a:chExt cx="890963" cy="771782"/>
          </a:xfrm>
        </p:grpSpPr>
        <p:sp>
          <p:nvSpPr>
            <p:cNvPr id="291" name="object 44">
              <a:extLst>
                <a:ext uri="{FF2B5EF4-FFF2-40B4-BE49-F238E27FC236}">
                  <a16:creationId xmlns:a16="http://schemas.microsoft.com/office/drawing/2014/main" id="{F12A1DF1-2104-4EC8-8312-FAEE19B1DEA3}"/>
                </a:ext>
              </a:extLst>
            </p:cNvPr>
            <p:cNvSpPr/>
            <p:nvPr/>
          </p:nvSpPr>
          <p:spPr>
            <a:xfrm>
              <a:off x="9601749" y="4078221"/>
              <a:ext cx="517520" cy="337713"/>
            </a:xfrm>
            <a:custGeom>
              <a:avLst/>
              <a:gdLst/>
              <a:ahLst/>
              <a:cxnLst/>
              <a:rect l="l" t="t" r="r" b="b"/>
              <a:pathLst>
                <a:path w="570229" h="372110">
                  <a:moveTo>
                    <a:pt x="0" y="371855"/>
                  </a:moveTo>
                  <a:lnTo>
                    <a:pt x="569976" y="3718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37185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2" name="object 45">
              <a:extLst>
                <a:ext uri="{FF2B5EF4-FFF2-40B4-BE49-F238E27FC236}">
                  <a16:creationId xmlns:a16="http://schemas.microsoft.com/office/drawing/2014/main" id="{F7666166-7EE0-4E8C-BB94-7D3F9BEC8536}"/>
                </a:ext>
              </a:extLst>
            </p:cNvPr>
            <p:cNvSpPr/>
            <p:nvPr/>
          </p:nvSpPr>
          <p:spPr>
            <a:xfrm>
              <a:off x="9615581" y="4092053"/>
              <a:ext cx="484094" cy="307169"/>
            </a:xfrm>
            <a:custGeom>
              <a:avLst/>
              <a:gdLst/>
              <a:ahLst/>
              <a:cxnLst/>
              <a:rect l="l" t="t" r="r" b="b"/>
              <a:pathLst>
                <a:path w="533400" h="338455">
                  <a:moveTo>
                    <a:pt x="0" y="338327"/>
                  </a:moveTo>
                  <a:lnTo>
                    <a:pt x="533400" y="338327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3" name="object 46">
              <a:extLst>
                <a:ext uri="{FF2B5EF4-FFF2-40B4-BE49-F238E27FC236}">
                  <a16:creationId xmlns:a16="http://schemas.microsoft.com/office/drawing/2014/main" id="{3DDAD438-744C-495F-ABC6-AF66CAE2E01E}"/>
                </a:ext>
              </a:extLst>
            </p:cNvPr>
            <p:cNvSpPr/>
            <p:nvPr/>
          </p:nvSpPr>
          <p:spPr>
            <a:xfrm>
              <a:off x="9621113" y="4128014"/>
              <a:ext cx="213232" cy="288151"/>
            </a:xfrm>
            <a:custGeom>
              <a:avLst/>
              <a:gdLst/>
              <a:ahLst/>
              <a:cxnLst/>
              <a:rect l="l" t="t" r="r" b="b"/>
              <a:pathLst>
                <a:path w="234950" h="317500">
                  <a:moveTo>
                    <a:pt x="0" y="316991"/>
                  </a:moveTo>
                  <a:lnTo>
                    <a:pt x="234695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4" name="object 47">
              <a:extLst>
                <a:ext uri="{FF2B5EF4-FFF2-40B4-BE49-F238E27FC236}">
                  <a16:creationId xmlns:a16="http://schemas.microsoft.com/office/drawing/2014/main" id="{CAC41671-E160-43F2-9A26-219DDB0E6400}"/>
                </a:ext>
              </a:extLst>
            </p:cNvPr>
            <p:cNvSpPr/>
            <p:nvPr/>
          </p:nvSpPr>
          <p:spPr>
            <a:xfrm>
              <a:off x="9347254" y="4194402"/>
              <a:ext cx="135546" cy="1327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5" name="object 48">
              <a:extLst>
                <a:ext uri="{FF2B5EF4-FFF2-40B4-BE49-F238E27FC236}">
                  <a16:creationId xmlns:a16="http://schemas.microsoft.com/office/drawing/2014/main" id="{3B9B0655-3823-4C30-B1FE-D1F8DA721BC9}"/>
                </a:ext>
              </a:extLst>
            </p:cNvPr>
            <p:cNvSpPr/>
            <p:nvPr/>
          </p:nvSpPr>
          <p:spPr>
            <a:xfrm>
              <a:off x="9233839" y="4327184"/>
              <a:ext cx="473143" cy="423582"/>
            </a:xfrm>
            <a:custGeom>
              <a:avLst/>
              <a:gdLst/>
              <a:ahLst/>
              <a:cxnLst/>
              <a:rect l="l" t="t" r="r" b="b"/>
              <a:pathLst>
                <a:path w="521335" h="466725">
                  <a:moveTo>
                    <a:pt x="326136" y="365759"/>
                  </a:moveTo>
                  <a:lnTo>
                    <a:pt x="76200" y="365759"/>
                  </a:lnTo>
                  <a:lnTo>
                    <a:pt x="76200" y="466343"/>
                  </a:lnTo>
                  <a:lnTo>
                    <a:pt x="326136" y="466343"/>
                  </a:lnTo>
                  <a:lnTo>
                    <a:pt x="326136" y="365759"/>
                  </a:lnTo>
                  <a:close/>
                </a:path>
                <a:path w="521335" h="466725">
                  <a:moveTo>
                    <a:pt x="60960" y="271271"/>
                  </a:moveTo>
                  <a:lnTo>
                    <a:pt x="60960" y="365759"/>
                  </a:lnTo>
                  <a:lnTo>
                    <a:pt x="344424" y="365759"/>
                  </a:lnTo>
                  <a:lnTo>
                    <a:pt x="344424" y="347471"/>
                  </a:lnTo>
                  <a:lnTo>
                    <a:pt x="167640" y="347471"/>
                  </a:lnTo>
                  <a:lnTo>
                    <a:pt x="60960" y="271271"/>
                  </a:lnTo>
                  <a:close/>
                </a:path>
                <a:path w="521335" h="466725">
                  <a:moveTo>
                    <a:pt x="463731" y="124967"/>
                  </a:moveTo>
                  <a:lnTo>
                    <a:pt x="164592" y="124967"/>
                  </a:lnTo>
                  <a:lnTo>
                    <a:pt x="277368" y="201167"/>
                  </a:lnTo>
                  <a:lnTo>
                    <a:pt x="167640" y="347471"/>
                  </a:lnTo>
                  <a:lnTo>
                    <a:pt x="344424" y="347471"/>
                  </a:lnTo>
                  <a:lnTo>
                    <a:pt x="344424" y="176783"/>
                  </a:lnTo>
                  <a:lnTo>
                    <a:pt x="424434" y="176783"/>
                  </a:lnTo>
                  <a:lnTo>
                    <a:pt x="454151" y="137159"/>
                  </a:lnTo>
                  <a:lnTo>
                    <a:pt x="463731" y="124967"/>
                  </a:lnTo>
                  <a:close/>
                </a:path>
                <a:path w="521335" h="466725">
                  <a:moveTo>
                    <a:pt x="155448" y="18287"/>
                  </a:moveTo>
                  <a:lnTo>
                    <a:pt x="124968" y="18287"/>
                  </a:lnTo>
                  <a:lnTo>
                    <a:pt x="85343" y="42671"/>
                  </a:lnTo>
                  <a:lnTo>
                    <a:pt x="0" y="161543"/>
                  </a:lnTo>
                  <a:lnTo>
                    <a:pt x="6096" y="216407"/>
                  </a:lnTo>
                  <a:lnTo>
                    <a:pt x="64008" y="259079"/>
                  </a:lnTo>
                  <a:lnTo>
                    <a:pt x="109728" y="289559"/>
                  </a:lnTo>
                  <a:lnTo>
                    <a:pt x="164592" y="219455"/>
                  </a:lnTo>
                  <a:lnTo>
                    <a:pt x="143256" y="201167"/>
                  </a:lnTo>
                  <a:lnTo>
                    <a:pt x="124968" y="185927"/>
                  </a:lnTo>
                  <a:lnTo>
                    <a:pt x="164592" y="124967"/>
                  </a:lnTo>
                  <a:lnTo>
                    <a:pt x="463731" y="124967"/>
                  </a:lnTo>
                  <a:lnTo>
                    <a:pt x="502049" y="76200"/>
                  </a:lnTo>
                  <a:lnTo>
                    <a:pt x="182880" y="76200"/>
                  </a:lnTo>
                  <a:lnTo>
                    <a:pt x="155448" y="18287"/>
                  </a:lnTo>
                  <a:close/>
                </a:path>
                <a:path w="521335" h="466725">
                  <a:moveTo>
                    <a:pt x="424434" y="176783"/>
                  </a:moveTo>
                  <a:lnTo>
                    <a:pt x="344424" y="176783"/>
                  </a:lnTo>
                  <a:lnTo>
                    <a:pt x="365760" y="192023"/>
                  </a:lnTo>
                  <a:lnTo>
                    <a:pt x="414527" y="192023"/>
                  </a:lnTo>
                  <a:lnTo>
                    <a:pt x="417575" y="185927"/>
                  </a:lnTo>
                  <a:lnTo>
                    <a:pt x="424434" y="176783"/>
                  </a:lnTo>
                  <a:close/>
                </a:path>
                <a:path w="521335" h="466725">
                  <a:moveTo>
                    <a:pt x="219456" y="18287"/>
                  </a:moveTo>
                  <a:lnTo>
                    <a:pt x="182880" y="18287"/>
                  </a:lnTo>
                  <a:lnTo>
                    <a:pt x="195072" y="51815"/>
                  </a:lnTo>
                  <a:lnTo>
                    <a:pt x="182880" y="76200"/>
                  </a:lnTo>
                  <a:lnTo>
                    <a:pt x="219456" y="76200"/>
                  </a:lnTo>
                  <a:lnTo>
                    <a:pt x="207264" y="51815"/>
                  </a:lnTo>
                  <a:lnTo>
                    <a:pt x="219456" y="18287"/>
                  </a:lnTo>
                  <a:close/>
                </a:path>
                <a:path w="521335" h="466725">
                  <a:moveTo>
                    <a:pt x="283464" y="18287"/>
                  </a:moveTo>
                  <a:lnTo>
                    <a:pt x="243840" y="18287"/>
                  </a:lnTo>
                  <a:lnTo>
                    <a:pt x="219456" y="76200"/>
                  </a:lnTo>
                  <a:lnTo>
                    <a:pt x="384048" y="76200"/>
                  </a:lnTo>
                  <a:lnTo>
                    <a:pt x="283464" y="18287"/>
                  </a:lnTo>
                  <a:close/>
                </a:path>
                <a:path w="521335" h="466725">
                  <a:moveTo>
                    <a:pt x="445008" y="0"/>
                  </a:moveTo>
                  <a:lnTo>
                    <a:pt x="396239" y="64007"/>
                  </a:lnTo>
                  <a:lnTo>
                    <a:pt x="384048" y="76200"/>
                  </a:lnTo>
                  <a:lnTo>
                    <a:pt x="502049" y="76200"/>
                  </a:lnTo>
                  <a:lnTo>
                    <a:pt x="521208" y="51815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6" name="object 49">
              <a:extLst>
                <a:ext uri="{FF2B5EF4-FFF2-40B4-BE49-F238E27FC236}">
                  <a16:creationId xmlns:a16="http://schemas.microsoft.com/office/drawing/2014/main" id="{7CF0FE77-32CA-4BA0-BFB1-7A1DABC1E4C3}"/>
                </a:ext>
              </a:extLst>
            </p:cNvPr>
            <p:cNvSpPr/>
            <p:nvPr/>
          </p:nvSpPr>
          <p:spPr>
            <a:xfrm>
              <a:off x="9305762" y="4341015"/>
              <a:ext cx="66851" cy="50137"/>
            </a:xfrm>
            <a:custGeom>
              <a:avLst/>
              <a:gdLst/>
              <a:ahLst/>
              <a:cxnLst/>
              <a:rect l="l" t="t" r="r" b="b"/>
              <a:pathLst>
                <a:path w="73660" h="55244">
                  <a:moveTo>
                    <a:pt x="42672" y="0"/>
                  </a:moveTo>
                  <a:lnTo>
                    <a:pt x="25717" y="2666"/>
                  </a:lnTo>
                  <a:lnTo>
                    <a:pt x="12192" y="9905"/>
                  </a:lnTo>
                  <a:lnTo>
                    <a:pt x="3238" y="20573"/>
                  </a:lnTo>
                  <a:lnTo>
                    <a:pt x="0" y="33527"/>
                  </a:lnTo>
                  <a:lnTo>
                    <a:pt x="0" y="39624"/>
                  </a:lnTo>
                  <a:lnTo>
                    <a:pt x="6095" y="48767"/>
                  </a:lnTo>
                  <a:lnTo>
                    <a:pt x="12192" y="54863"/>
                  </a:lnTo>
                  <a:lnTo>
                    <a:pt x="42672" y="33527"/>
                  </a:lnTo>
                  <a:lnTo>
                    <a:pt x="73151" y="9143"/>
                  </a:lnTo>
                  <a:lnTo>
                    <a:pt x="66246" y="5143"/>
                  </a:lnTo>
                  <a:lnTo>
                    <a:pt x="59055" y="2286"/>
                  </a:lnTo>
                  <a:lnTo>
                    <a:pt x="51292" y="57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7" name="object 50">
              <a:extLst>
                <a:ext uri="{FF2B5EF4-FFF2-40B4-BE49-F238E27FC236}">
                  <a16:creationId xmlns:a16="http://schemas.microsoft.com/office/drawing/2014/main" id="{824C9EF9-2A77-48EA-82E6-3962AF9FE5F9}"/>
                </a:ext>
              </a:extLst>
            </p:cNvPr>
            <p:cNvSpPr/>
            <p:nvPr/>
          </p:nvSpPr>
          <p:spPr>
            <a:xfrm>
              <a:off x="9228306" y="4462728"/>
              <a:ext cx="47256" cy="61088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24383" y="0"/>
                  </a:moveTo>
                  <a:lnTo>
                    <a:pt x="13668" y="2667"/>
                  </a:lnTo>
                  <a:lnTo>
                    <a:pt x="4952" y="9906"/>
                  </a:lnTo>
                  <a:lnTo>
                    <a:pt x="0" y="18926"/>
                  </a:lnTo>
                  <a:lnTo>
                    <a:pt x="0" y="48129"/>
                  </a:lnTo>
                  <a:lnTo>
                    <a:pt x="4953" y="57150"/>
                  </a:lnTo>
                  <a:lnTo>
                    <a:pt x="13668" y="64388"/>
                  </a:lnTo>
                  <a:lnTo>
                    <a:pt x="24383" y="67055"/>
                  </a:lnTo>
                  <a:lnTo>
                    <a:pt x="35099" y="64388"/>
                  </a:lnTo>
                  <a:lnTo>
                    <a:pt x="43814" y="57150"/>
                  </a:lnTo>
                  <a:lnTo>
                    <a:pt x="49672" y="46482"/>
                  </a:lnTo>
                  <a:lnTo>
                    <a:pt x="51816" y="33527"/>
                  </a:lnTo>
                  <a:lnTo>
                    <a:pt x="49672" y="20574"/>
                  </a:lnTo>
                  <a:lnTo>
                    <a:pt x="43815" y="9906"/>
                  </a:lnTo>
                  <a:lnTo>
                    <a:pt x="35099" y="2667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8" name="object 51">
              <a:extLst>
                <a:ext uri="{FF2B5EF4-FFF2-40B4-BE49-F238E27FC236}">
                  <a16:creationId xmlns:a16="http://schemas.microsoft.com/office/drawing/2014/main" id="{5E304EE1-AA3C-4733-94B4-20FCB0169A1B}"/>
                </a:ext>
              </a:extLst>
            </p:cNvPr>
            <p:cNvSpPr/>
            <p:nvPr/>
          </p:nvSpPr>
          <p:spPr>
            <a:xfrm>
              <a:off x="9554725" y="4459965"/>
              <a:ext cx="58207" cy="44375"/>
            </a:xfrm>
            <a:custGeom>
              <a:avLst/>
              <a:gdLst/>
              <a:ahLst/>
              <a:cxnLst/>
              <a:rect l="l" t="t" r="r" b="b"/>
              <a:pathLst>
                <a:path w="64135" h="48894">
                  <a:moveTo>
                    <a:pt x="33527" y="0"/>
                  </a:moveTo>
                  <a:lnTo>
                    <a:pt x="20574" y="2095"/>
                  </a:lnTo>
                  <a:lnTo>
                    <a:pt x="9906" y="7620"/>
                  </a:lnTo>
                  <a:lnTo>
                    <a:pt x="2667" y="15430"/>
                  </a:lnTo>
                  <a:lnTo>
                    <a:pt x="0" y="24384"/>
                  </a:lnTo>
                  <a:lnTo>
                    <a:pt x="2666" y="33337"/>
                  </a:lnTo>
                  <a:lnTo>
                    <a:pt x="9905" y="41148"/>
                  </a:lnTo>
                  <a:lnTo>
                    <a:pt x="20573" y="46672"/>
                  </a:lnTo>
                  <a:lnTo>
                    <a:pt x="33527" y="48767"/>
                  </a:lnTo>
                  <a:lnTo>
                    <a:pt x="44719" y="46672"/>
                  </a:lnTo>
                  <a:lnTo>
                    <a:pt x="54482" y="41148"/>
                  </a:lnTo>
                  <a:lnTo>
                    <a:pt x="61388" y="33337"/>
                  </a:lnTo>
                  <a:lnTo>
                    <a:pt x="64007" y="24384"/>
                  </a:lnTo>
                  <a:lnTo>
                    <a:pt x="61388" y="15430"/>
                  </a:lnTo>
                  <a:lnTo>
                    <a:pt x="54483" y="7620"/>
                  </a:lnTo>
                  <a:lnTo>
                    <a:pt x="44719" y="2095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9" name="object 52">
              <a:extLst>
                <a:ext uri="{FF2B5EF4-FFF2-40B4-BE49-F238E27FC236}">
                  <a16:creationId xmlns:a16="http://schemas.microsoft.com/office/drawing/2014/main" id="{A653E67C-9408-4EB2-823B-0D7D2A78E35C}"/>
                </a:ext>
              </a:extLst>
            </p:cNvPr>
            <p:cNvSpPr/>
            <p:nvPr/>
          </p:nvSpPr>
          <p:spPr>
            <a:xfrm>
              <a:off x="9621114" y="4462729"/>
              <a:ext cx="459197" cy="3872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CFB9CD1-76DE-4264-9B83-6C40C37EE049}"/>
              </a:ext>
            </a:extLst>
          </p:cNvPr>
          <p:cNvCxnSpPr/>
          <p:nvPr/>
        </p:nvCxnSpPr>
        <p:spPr>
          <a:xfrm>
            <a:off x="6229779" y="2952750"/>
            <a:ext cx="410043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4536B02-97BA-4035-85F0-1A786A8C92FE}"/>
              </a:ext>
            </a:extLst>
          </p:cNvPr>
          <p:cNvSpPr/>
          <p:nvPr/>
        </p:nvSpPr>
        <p:spPr>
          <a:xfrm>
            <a:off x="6229779" y="2667359"/>
            <a:ext cx="4117033" cy="222354"/>
          </a:xfrm>
          <a:prstGeom prst="rect">
            <a:avLst/>
          </a:prstGeom>
          <a:solidFill>
            <a:srgbClr val="0D2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课程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大纲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45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2">
            <a:extLst>
              <a:ext uri="{FF2B5EF4-FFF2-40B4-BE49-F238E27FC236}">
                <a16:creationId xmlns:a16="http://schemas.microsoft.com/office/drawing/2014/main" id="{86D8A099-7D8C-40E7-A544-358A15743AAF}"/>
              </a:ext>
            </a:extLst>
          </p:cNvPr>
          <p:cNvSpPr/>
          <p:nvPr/>
        </p:nvSpPr>
        <p:spPr>
          <a:xfrm>
            <a:off x="1893956" y="4718564"/>
            <a:ext cx="403873" cy="304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0" name="object 3">
            <a:extLst>
              <a:ext uri="{FF2B5EF4-FFF2-40B4-BE49-F238E27FC236}">
                <a16:creationId xmlns:a16="http://schemas.microsoft.com/office/drawing/2014/main" id="{EC6577A9-C0B4-4AAD-9832-20574DEDB2B5}"/>
              </a:ext>
            </a:extLst>
          </p:cNvPr>
          <p:cNvSpPr/>
          <p:nvPr/>
        </p:nvSpPr>
        <p:spPr>
          <a:xfrm>
            <a:off x="1893956" y="5551589"/>
            <a:ext cx="403873" cy="298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1" name="object 4">
            <a:extLst>
              <a:ext uri="{FF2B5EF4-FFF2-40B4-BE49-F238E27FC236}">
                <a16:creationId xmlns:a16="http://schemas.microsoft.com/office/drawing/2014/main" id="{622701E0-92A3-4186-A2D7-3ADAE02CC64C}"/>
              </a:ext>
            </a:extLst>
          </p:cNvPr>
          <p:cNvSpPr/>
          <p:nvPr/>
        </p:nvSpPr>
        <p:spPr>
          <a:xfrm>
            <a:off x="1893956" y="3885540"/>
            <a:ext cx="398340" cy="304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C86A72B-4905-4B95-BD9D-F06F6BF21162}"/>
              </a:ext>
            </a:extLst>
          </p:cNvPr>
          <p:cNvGrpSpPr/>
          <p:nvPr/>
        </p:nvGrpSpPr>
        <p:grpSpPr>
          <a:xfrm>
            <a:off x="2936194" y="3882658"/>
            <a:ext cx="1347279" cy="323766"/>
            <a:chOff x="2936194" y="3882658"/>
            <a:chExt cx="1347279" cy="323766"/>
          </a:xfrm>
          <a:solidFill>
            <a:srgbClr val="0070C0"/>
          </a:solidFill>
        </p:grpSpPr>
        <p:sp>
          <p:nvSpPr>
            <p:cNvPr id="62" name="object 5">
              <a:extLst>
                <a:ext uri="{FF2B5EF4-FFF2-40B4-BE49-F238E27FC236}">
                  <a16:creationId xmlns:a16="http://schemas.microsoft.com/office/drawing/2014/main" id="{34E6881C-BE23-4AB3-B11E-5A1DF311DF41}"/>
                </a:ext>
              </a:extLst>
            </p:cNvPr>
            <p:cNvSpPr/>
            <p:nvPr/>
          </p:nvSpPr>
          <p:spPr>
            <a:xfrm>
              <a:off x="2952790" y="3899255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50264" y="0"/>
                  </a:moveTo>
                  <a:lnTo>
                    <a:pt x="115824" y="0"/>
                  </a:lnTo>
                  <a:lnTo>
                    <a:pt x="0" y="170687"/>
                  </a:lnTo>
                  <a:lnTo>
                    <a:pt x="115824" y="338328"/>
                  </a:lnTo>
                  <a:lnTo>
                    <a:pt x="1350264" y="338328"/>
                  </a:lnTo>
                  <a:lnTo>
                    <a:pt x="1466088" y="170687"/>
                  </a:lnTo>
                  <a:lnTo>
                    <a:pt x="13502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BDC1C82E-B481-460F-AA3D-344EA5F15CA5}"/>
                </a:ext>
              </a:extLst>
            </p:cNvPr>
            <p:cNvSpPr/>
            <p:nvPr/>
          </p:nvSpPr>
          <p:spPr>
            <a:xfrm>
              <a:off x="2936194" y="3882658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47215" y="0"/>
                  </a:moveTo>
                  <a:lnTo>
                    <a:pt x="115824" y="0"/>
                  </a:lnTo>
                  <a:lnTo>
                    <a:pt x="0" y="167639"/>
                  </a:lnTo>
                  <a:lnTo>
                    <a:pt x="115824" y="338328"/>
                  </a:lnTo>
                  <a:lnTo>
                    <a:pt x="1347215" y="338328"/>
                  </a:lnTo>
                  <a:lnTo>
                    <a:pt x="1466088" y="167639"/>
                  </a:lnTo>
                  <a:lnTo>
                    <a:pt x="13472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8CED104C-99A2-4251-B966-2F087DA3CAA8}"/>
                </a:ext>
              </a:extLst>
            </p:cNvPr>
            <p:cNvSpPr/>
            <p:nvPr/>
          </p:nvSpPr>
          <p:spPr>
            <a:xfrm>
              <a:off x="2936194" y="3882658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15824" y="0"/>
                  </a:moveTo>
                  <a:lnTo>
                    <a:pt x="0" y="167639"/>
                  </a:lnTo>
                  <a:lnTo>
                    <a:pt x="115824" y="338328"/>
                  </a:lnTo>
                  <a:lnTo>
                    <a:pt x="1347215" y="338328"/>
                  </a:lnTo>
                  <a:lnTo>
                    <a:pt x="1466088" y="167639"/>
                  </a:lnTo>
                  <a:lnTo>
                    <a:pt x="1347215" y="0"/>
                  </a:lnTo>
                  <a:lnTo>
                    <a:pt x="115824" y="0"/>
                  </a:lnTo>
                  <a:close/>
                </a:path>
              </a:pathLst>
            </a:custGeom>
            <a:grpFill/>
            <a:ln w="9143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419971-9C2E-47B2-B67C-B5F703509238}"/>
              </a:ext>
            </a:extLst>
          </p:cNvPr>
          <p:cNvGrpSpPr/>
          <p:nvPr/>
        </p:nvGrpSpPr>
        <p:grpSpPr>
          <a:xfrm>
            <a:off x="2936194" y="4689074"/>
            <a:ext cx="1347279" cy="323767"/>
            <a:chOff x="2936194" y="4377817"/>
            <a:chExt cx="1347279" cy="323767"/>
          </a:xfrm>
          <a:solidFill>
            <a:srgbClr val="0070C0"/>
          </a:solidFill>
        </p:grpSpPr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620E69CF-8E92-43D3-ACC2-46569ACCE3E0}"/>
                </a:ext>
              </a:extLst>
            </p:cNvPr>
            <p:cNvSpPr/>
            <p:nvPr/>
          </p:nvSpPr>
          <p:spPr>
            <a:xfrm>
              <a:off x="2952790" y="4394415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50264" y="0"/>
                  </a:moveTo>
                  <a:lnTo>
                    <a:pt x="115824" y="0"/>
                  </a:lnTo>
                  <a:lnTo>
                    <a:pt x="0" y="170687"/>
                  </a:lnTo>
                  <a:lnTo>
                    <a:pt x="115824" y="338327"/>
                  </a:lnTo>
                  <a:lnTo>
                    <a:pt x="1350264" y="338327"/>
                  </a:lnTo>
                  <a:lnTo>
                    <a:pt x="1466088" y="170687"/>
                  </a:lnTo>
                  <a:lnTo>
                    <a:pt x="13502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631A46BE-9AE5-47A1-936E-22601B5AB14C}"/>
                </a:ext>
              </a:extLst>
            </p:cNvPr>
            <p:cNvSpPr/>
            <p:nvPr/>
          </p:nvSpPr>
          <p:spPr>
            <a:xfrm>
              <a:off x="2936194" y="4377817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47215" y="0"/>
                  </a:moveTo>
                  <a:lnTo>
                    <a:pt x="115824" y="0"/>
                  </a:lnTo>
                  <a:lnTo>
                    <a:pt x="0" y="167640"/>
                  </a:lnTo>
                  <a:lnTo>
                    <a:pt x="115824" y="338328"/>
                  </a:lnTo>
                  <a:lnTo>
                    <a:pt x="1347215" y="338328"/>
                  </a:lnTo>
                  <a:lnTo>
                    <a:pt x="1466088" y="167640"/>
                  </a:lnTo>
                  <a:lnTo>
                    <a:pt x="13472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4F3FC35D-1FBC-4A6A-A370-8E665A263BC7}"/>
                </a:ext>
              </a:extLst>
            </p:cNvPr>
            <p:cNvSpPr/>
            <p:nvPr/>
          </p:nvSpPr>
          <p:spPr>
            <a:xfrm>
              <a:off x="2936194" y="4377817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15824" y="0"/>
                  </a:moveTo>
                  <a:lnTo>
                    <a:pt x="0" y="167640"/>
                  </a:lnTo>
                  <a:lnTo>
                    <a:pt x="115824" y="338328"/>
                  </a:lnTo>
                  <a:lnTo>
                    <a:pt x="1347215" y="338328"/>
                  </a:lnTo>
                  <a:lnTo>
                    <a:pt x="1466088" y="167640"/>
                  </a:lnTo>
                  <a:lnTo>
                    <a:pt x="1347215" y="0"/>
                  </a:lnTo>
                  <a:lnTo>
                    <a:pt x="115824" y="0"/>
                  </a:lnTo>
                  <a:close/>
                </a:path>
              </a:pathLst>
            </a:custGeom>
            <a:grpFill/>
            <a:ln w="9143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08B72C-FCE9-4A97-94BB-E43DBC64A208}"/>
              </a:ext>
            </a:extLst>
          </p:cNvPr>
          <p:cNvGrpSpPr/>
          <p:nvPr/>
        </p:nvGrpSpPr>
        <p:grpSpPr>
          <a:xfrm>
            <a:off x="2936194" y="5495490"/>
            <a:ext cx="1347279" cy="326533"/>
            <a:chOff x="2952790" y="5495490"/>
            <a:chExt cx="1347279" cy="326533"/>
          </a:xfrm>
          <a:solidFill>
            <a:srgbClr val="0D2446"/>
          </a:solidFill>
        </p:grpSpPr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BAC2EBB1-8D10-403B-B0F2-BB18ABAD2F1F}"/>
                </a:ext>
              </a:extLst>
            </p:cNvPr>
            <p:cNvSpPr/>
            <p:nvPr/>
          </p:nvSpPr>
          <p:spPr>
            <a:xfrm>
              <a:off x="2969386" y="5514854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50264" y="0"/>
                  </a:moveTo>
                  <a:lnTo>
                    <a:pt x="115824" y="0"/>
                  </a:lnTo>
                  <a:lnTo>
                    <a:pt x="0" y="167639"/>
                  </a:lnTo>
                  <a:lnTo>
                    <a:pt x="115824" y="338327"/>
                  </a:lnTo>
                  <a:lnTo>
                    <a:pt x="1350264" y="338327"/>
                  </a:lnTo>
                  <a:lnTo>
                    <a:pt x="1466088" y="167639"/>
                  </a:lnTo>
                  <a:lnTo>
                    <a:pt x="13502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E5023BA1-DC33-499F-85E0-E6126C36F39D}"/>
                </a:ext>
              </a:extLst>
            </p:cNvPr>
            <p:cNvSpPr/>
            <p:nvPr/>
          </p:nvSpPr>
          <p:spPr>
            <a:xfrm>
              <a:off x="2952790" y="5495490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347215" y="0"/>
                  </a:moveTo>
                  <a:lnTo>
                    <a:pt x="115824" y="0"/>
                  </a:lnTo>
                  <a:lnTo>
                    <a:pt x="0" y="170687"/>
                  </a:lnTo>
                  <a:lnTo>
                    <a:pt x="115824" y="338327"/>
                  </a:lnTo>
                  <a:lnTo>
                    <a:pt x="1347215" y="338327"/>
                  </a:lnTo>
                  <a:lnTo>
                    <a:pt x="1466088" y="170687"/>
                  </a:lnTo>
                  <a:lnTo>
                    <a:pt x="13472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D939D28B-8BEA-4DDA-9B54-833D5D1BC172}"/>
                </a:ext>
              </a:extLst>
            </p:cNvPr>
            <p:cNvSpPr/>
            <p:nvPr/>
          </p:nvSpPr>
          <p:spPr>
            <a:xfrm>
              <a:off x="2952790" y="5495490"/>
              <a:ext cx="1330683" cy="307169"/>
            </a:xfrm>
            <a:custGeom>
              <a:avLst/>
              <a:gdLst/>
              <a:ahLst/>
              <a:cxnLst/>
              <a:rect l="l" t="t" r="r" b="b"/>
              <a:pathLst>
                <a:path w="1466214" h="338454">
                  <a:moveTo>
                    <a:pt x="115824" y="0"/>
                  </a:moveTo>
                  <a:lnTo>
                    <a:pt x="0" y="170687"/>
                  </a:lnTo>
                  <a:lnTo>
                    <a:pt x="115824" y="338327"/>
                  </a:lnTo>
                  <a:lnTo>
                    <a:pt x="1347215" y="338327"/>
                  </a:lnTo>
                  <a:lnTo>
                    <a:pt x="1466088" y="170687"/>
                  </a:lnTo>
                  <a:lnTo>
                    <a:pt x="1347215" y="0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70C0"/>
            </a:solidFill>
            <a:ln w="9143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94" name="object 34">
            <a:extLst>
              <a:ext uri="{FF2B5EF4-FFF2-40B4-BE49-F238E27FC236}">
                <a16:creationId xmlns:a16="http://schemas.microsoft.com/office/drawing/2014/main" id="{1D1C7E3B-44F8-4FE6-B6E0-AD7B2BD40B86}"/>
              </a:ext>
            </a:extLst>
          </p:cNvPr>
          <p:cNvSpPr/>
          <p:nvPr/>
        </p:nvSpPr>
        <p:spPr>
          <a:xfrm>
            <a:off x="1219199" y="2208555"/>
            <a:ext cx="9921381" cy="1043171"/>
          </a:xfrm>
          <a:custGeom>
            <a:avLst/>
            <a:gdLst/>
            <a:ahLst/>
            <a:cxnLst/>
            <a:rect l="l" t="t" r="r" b="b"/>
            <a:pathLst>
              <a:path w="5105400" h="975360">
                <a:moveTo>
                  <a:pt x="4922520" y="0"/>
                </a:moveTo>
                <a:lnTo>
                  <a:pt x="0" y="0"/>
                </a:lnTo>
                <a:lnTo>
                  <a:pt x="0" y="975360"/>
                </a:lnTo>
                <a:lnTo>
                  <a:pt x="4922520" y="975360"/>
                </a:lnTo>
                <a:lnTo>
                  <a:pt x="5105400" y="487679"/>
                </a:lnTo>
                <a:lnTo>
                  <a:pt x="4922520" y="0"/>
                </a:lnTo>
                <a:close/>
              </a:path>
            </a:pathLst>
          </a:custGeom>
          <a:solidFill>
            <a:srgbClr val="0D24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9EF50B-1DF6-468B-86D7-A5AD85963613}"/>
              </a:ext>
            </a:extLst>
          </p:cNvPr>
          <p:cNvGrpSpPr/>
          <p:nvPr/>
        </p:nvGrpSpPr>
        <p:grpSpPr>
          <a:xfrm>
            <a:off x="4550785" y="4646026"/>
            <a:ext cx="545413" cy="506570"/>
            <a:chOff x="5379542" y="4643374"/>
            <a:chExt cx="545413" cy="506570"/>
          </a:xfrm>
        </p:grpSpPr>
        <p:sp>
          <p:nvSpPr>
            <p:cNvPr id="109" name="object 49">
              <a:extLst>
                <a:ext uri="{FF2B5EF4-FFF2-40B4-BE49-F238E27FC236}">
                  <a16:creationId xmlns:a16="http://schemas.microsoft.com/office/drawing/2014/main" id="{7970865A-B830-4163-B848-CE36C1B12AFE}"/>
                </a:ext>
              </a:extLst>
            </p:cNvPr>
            <p:cNvSpPr/>
            <p:nvPr/>
          </p:nvSpPr>
          <p:spPr>
            <a:xfrm>
              <a:off x="5401671" y="4646141"/>
              <a:ext cx="506570" cy="495620"/>
            </a:xfrm>
            <a:custGeom>
              <a:avLst/>
              <a:gdLst/>
              <a:ahLst/>
              <a:cxnLst/>
              <a:rect l="l" t="t" r="r" b="b"/>
              <a:pathLst>
                <a:path w="558164" h="546100">
                  <a:moveTo>
                    <a:pt x="207264" y="0"/>
                  </a:moveTo>
                  <a:lnTo>
                    <a:pt x="0" y="109728"/>
                  </a:lnTo>
                  <a:lnTo>
                    <a:pt x="6096" y="371856"/>
                  </a:lnTo>
                  <a:lnTo>
                    <a:pt x="399288" y="518160"/>
                  </a:lnTo>
                  <a:lnTo>
                    <a:pt x="466344" y="545592"/>
                  </a:lnTo>
                  <a:lnTo>
                    <a:pt x="551688" y="469392"/>
                  </a:lnTo>
                  <a:lnTo>
                    <a:pt x="499872" y="448056"/>
                  </a:lnTo>
                  <a:lnTo>
                    <a:pt x="524256" y="426720"/>
                  </a:lnTo>
                  <a:lnTo>
                    <a:pt x="557784" y="170688"/>
                  </a:lnTo>
                  <a:lnTo>
                    <a:pt x="490728" y="143256"/>
                  </a:lnTo>
                  <a:lnTo>
                    <a:pt x="482521" y="121920"/>
                  </a:lnTo>
                  <a:lnTo>
                    <a:pt x="451104" y="121920"/>
                  </a:lnTo>
                  <a:lnTo>
                    <a:pt x="396240" y="106680"/>
                  </a:lnTo>
                  <a:lnTo>
                    <a:pt x="304800" y="67056"/>
                  </a:lnTo>
                  <a:lnTo>
                    <a:pt x="291499" y="42672"/>
                  </a:lnTo>
                  <a:lnTo>
                    <a:pt x="252984" y="42672"/>
                  </a:lnTo>
                  <a:lnTo>
                    <a:pt x="213360" y="30480"/>
                  </a:lnTo>
                  <a:lnTo>
                    <a:pt x="207264" y="0"/>
                  </a:lnTo>
                  <a:close/>
                </a:path>
                <a:path w="558164" h="546100">
                  <a:moveTo>
                    <a:pt x="475488" y="103632"/>
                  </a:moveTo>
                  <a:lnTo>
                    <a:pt x="451104" y="121920"/>
                  </a:lnTo>
                  <a:lnTo>
                    <a:pt x="482521" y="121920"/>
                  </a:lnTo>
                  <a:lnTo>
                    <a:pt x="475488" y="103632"/>
                  </a:lnTo>
                  <a:close/>
                </a:path>
                <a:path w="558164" h="546100">
                  <a:moveTo>
                    <a:pt x="286512" y="33528"/>
                  </a:moveTo>
                  <a:lnTo>
                    <a:pt x="252984" y="42672"/>
                  </a:lnTo>
                  <a:lnTo>
                    <a:pt x="291499" y="42672"/>
                  </a:lnTo>
                  <a:lnTo>
                    <a:pt x="28651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object 50">
              <a:extLst>
                <a:ext uri="{FF2B5EF4-FFF2-40B4-BE49-F238E27FC236}">
                  <a16:creationId xmlns:a16="http://schemas.microsoft.com/office/drawing/2014/main" id="{54000930-3E23-4248-9116-5DC2439C9BF6}"/>
                </a:ext>
              </a:extLst>
            </p:cNvPr>
            <p:cNvSpPr/>
            <p:nvPr/>
          </p:nvSpPr>
          <p:spPr>
            <a:xfrm>
              <a:off x="5761286" y="4950430"/>
              <a:ext cx="130013" cy="185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object 51">
              <a:extLst>
                <a:ext uri="{FF2B5EF4-FFF2-40B4-BE49-F238E27FC236}">
                  <a16:creationId xmlns:a16="http://schemas.microsoft.com/office/drawing/2014/main" id="{FEEFC225-050C-409B-97CF-07539C5F5408}"/>
                </a:ext>
              </a:extLst>
            </p:cNvPr>
            <p:cNvSpPr/>
            <p:nvPr/>
          </p:nvSpPr>
          <p:spPr>
            <a:xfrm>
              <a:off x="5385075" y="4651673"/>
              <a:ext cx="528469" cy="495620"/>
            </a:xfrm>
            <a:custGeom>
              <a:avLst/>
              <a:gdLst/>
              <a:ahLst/>
              <a:cxnLst/>
              <a:rect l="l" t="t" r="r" b="b"/>
              <a:pathLst>
                <a:path w="582295" h="546100">
                  <a:moveTo>
                    <a:pt x="408756" y="515112"/>
                  </a:moveTo>
                  <a:lnTo>
                    <a:pt x="280416" y="515112"/>
                  </a:lnTo>
                  <a:lnTo>
                    <a:pt x="335280" y="545592"/>
                  </a:lnTo>
                  <a:lnTo>
                    <a:pt x="408432" y="518160"/>
                  </a:lnTo>
                  <a:lnTo>
                    <a:pt x="408756" y="515112"/>
                  </a:lnTo>
                  <a:close/>
                </a:path>
                <a:path w="582295" h="546100">
                  <a:moveTo>
                    <a:pt x="216408" y="0"/>
                  </a:moveTo>
                  <a:lnTo>
                    <a:pt x="0" y="106680"/>
                  </a:lnTo>
                  <a:lnTo>
                    <a:pt x="24384" y="390144"/>
                  </a:lnTo>
                  <a:lnTo>
                    <a:pt x="97536" y="411480"/>
                  </a:lnTo>
                  <a:lnTo>
                    <a:pt x="131064" y="457200"/>
                  </a:lnTo>
                  <a:lnTo>
                    <a:pt x="201168" y="481584"/>
                  </a:lnTo>
                  <a:lnTo>
                    <a:pt x="240792" y="518160"/>
                  </a:lnTo>
                  <a:lnTo>
                    <a:pt x="280416" y="515112"/>
                  </a:lnTo>
                  <a:lnTo>
                    <a:pt x="408756" y="515112"/>
                  </a:lnTo>
                  <a:lnTo>
                    <a:pt x="423672" y="374904"/>
                  </a:lnTo>
                  <a:lnTo>
                    <a:pt x="524256" y="316992"/>
                  </a:lnTo>
                  <a:lnTo>
                    <a:pt x="567299" y="316992"/>
                  </a:lnTo>
                  <a:lnTo>
                    <a:pt x="569976" y="289560"/>
                  </a:lnTo>
                  <a:lnTo>
                    <a:pt x="353568" y="289560"/>
                  </a:lnTo>
                  <a:lnTo>
                    <a:pt x="289560" y="280416"/>
                  </a:lnTo>
                  <a:lnTo>
                    <a:pt x="280416" y="256032"/>
                  </a:lnTo>
                  <a:lnTo>
                    <a:pt x="304870" y="240792"/>
                  </a:lnTo>
                  <a:lnTo>
                    <a:pt x="268224" y="240792"/>
                  </a:lnTo>
                  <a:lnTo>
                    <a:pt x="219456" y="237744"/>
                  </a:lnTo>
                  <a:lnTo>
                    <a:pt x="182880" y="213360"/>
                  </a:lnTo>
                  <a:lnTo>
                    <a:pt x="201876" y="201168"/>
                  </a:lnTo>
                  <a:lnTo>
                    <a:pt x="167640" y="201168"/>
                  </a:lnTo>
                  <a:lnTo>
                    <a:pt x="131064" y="195072"/>
                  </a:lnTo>
                  <a:lnTo>
                    <a:pt x="106680" y="164592"/>
                  </a:lnTo>
                  <a:lnTo>
                    <a:pt x="127000" y="152400"/>
                  </a:lnTo>
                  <a:lnTo>
                    <a:pt x="82296" y="152400"/>
                  </a:lnTo>
                  <a:lnTo>
                    <a:pt x="45720" y="143256"/>
                  </a:lnTo>
                  <a:lnTo>
                    <a:pt x="39624" y="109728"/>
                  </a:lnTo>
                  <a:lnTo>
                    <a:pt x="219456" y="24384"/>
                  </a:lnTo>
                  <a:lnTo>
                    <a:pt x="216408" y="0"/>
                  </a:lnTo>
                  <a:close/>
                </a:path>
                <a:path w="582295" h="546100">
                  <a:moveTo>
                    <a:pt x="567299" y="316992"/>
                  </a:moveTo>
                  <a:lnTo>
                    <a:pt x="524256" y="316992"/>
                  </a:lnTo>
                  <a:lnTo>
                    <a:pt x="530352" y="432816"/>
                  </a:lnTo>
                  <a:lnTo>
                    <a:pt x="557784" y="414528"/>
                  </a:lnTo>
                  <a:lnTo>
                    <a:pt x="567299" y="316992"/>
                  </a:lnTo>
                  <a:close/>
                </a:path>
                <a:path w="582295" h="546100">
                  <a:moveTo>
                    <a:pt x="582168" y="164592"/>
                  </a:moveTo>
                  <a:lnTo>
                    <a:pt x="353568" y="289560"/>
                  </a:lnTo>
                  <a:lnTo>
                    <a:pt x="569976" y="289560"/>
                  </a:lnTo>
                  <a:lnTo>
                    <a:pt x="582168" y="164592"/>
                  </a:lnTo>
                  <a:close/>
                </a:path>
                <a:path w="582295" h="546100">
                  <a:moveTo>
                    <a:pt x="493775" y="106680"/>
                  </a:moveTo>
                  <a:lnTo>
                    <a:pt x="268224" y="240792"/>
                  </a:lnTo>
                  <a:lnTo>
                    <a:pt x="304870" y="240792"/>
                  </a:lnTo>
                  <a:lnTo>
                    <a:pt x="490728" y="124968"/>
                  </a:lnTo>
                  <a:lnTo>
                    <a:pt x="493775" y="106680"/>
                  </a:lnTo>
                  <a:close/>
                </a:path>
                <a:path w="582295" h="546100">
                  <a:moveTo>
                    <a:pt x="390144" y="70104"/>
                  </a:moveTo>
                  <a:lnTo>
                    <a:pt x="167640" y="201168"/>
                  </a:lnTo>
                  <a:lnTo>
                    <a:pt x="201876" y="201168"/>
                  </a:lnTo>
                  <a:lnTo>
                    <a:pt x="387096" y="82296"/>
                  </a:lnTo>
                  <a:lnTo>
                    <a:pt x="390144" y="70104"/>
                  </a:lnTo>
                  <a:close/>
                </a:path>
                <a:path w="582295" h="546100">
                  <a:moveTo>
                    <a:pt x="295656" y="36576"/>
                  </a:moveTo>
                  <a:lnTo>
                    <a:pt x="82296" y="152400"/>
                  </a:lnTo>
                  <a:lnTo>
                    <a:pt x="127000" y="152400"/>
                  </a:lnTo>
                  <a:lnTo>
                    <a:pt x="289560" y="54864"/>
                  </a:lnTo>
                  <a:lnTo>
                    <a:pt x="295656" y="36576"/>
                  </a:lnTo>
                  <a:close/>
                </a:path>
              </a:pathLst>
            </a:custGeom>
            <a:solidFill>
              <a:srgbClr val="C2753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object 52">
              <a:extLst>
                <a:ext uri="{FF2B5EF4-FFF2-40B4-BE49-F238E27FC236}">
                  <a16:creationId xmlns:a16="http://schemas.microsoft.com/office/drawing/2014/main" id="{59E9A393-353F-424F-89D9-68FCA0A11FF9}"/>
                </a:ext>
              </a:extLst>
            </p:cNvPr>
            <p:cNvSpPr/>
            <p:nvPr/>
          </p:nvSpPr>
          <p:spPr>
            <a:xfrm>
              <a:off x="5426570" y="4684869"/>
              <a:ext cx="373443" cy="1770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object 53">
              <a:extLst>
                <a:ext uri="{FF2B5EF4-FFF2-40B4-BE49-F238E27FC236}">
                  <a16:creationId xmlns:a16="http://schemas.microsoft.com/office/drawing/2014/main" id="{12C9446C-2BF8-4CD1-A326-BB6A315B611D}"/>
                </a:ext>
              </a:extLst>
            </p:cNvPr>
            <p:cNvSpPr/>
            <p:nvPr/>
          </p:nvSpPr>
          <p:spPr>
            <a:xfrm>
              <a:off x="5650636" y="4778921"/>
              <a:ext cx="246657" cy="127363"/>
            </a:xfrm>
            <a:custGeom>
              <a:avLst/>
              <a:gdLst/>
              <a:ahLst/>
              <a:cxnLst/>
              <a:rect l="l" t="t" r="r" b="b"/>
              <a:pathLst>
                <a:path w="271779" h="140335">
                  <a:moveTo>
                    <a:pt x="210312" y="0"/>
                  </a:moveTo>
                  <a:lnTo>
                    <a:pt x="198120" y="3048"/>
                  </a:lnTo>
                  <a:lnTo>
                    <a:pt x="0" y="112775"/>
                  </a:lnTo>
                  <a:lnTo>
                    <a:pt x="36575" y="131063"/>
                  </a:lnTo>
                  <a:lnTo>
                    <a:pt x="76200" y="140207"/>
                  </a:lnTo>
                  <a:lnTo>
                    <a:pt x="271272" y="18287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object 54">
              <a:extLst>
                <a:ext uri="{FF2B5EF4-FFF2-40B4-BE49-F238E27FC236}">
                  <a16:creationId xmlns:a16="http://schemas.microsoft.com/office/drawing/2014/main" id="{8EE8B80B-F07F-48E0-8849-5ECCF3BE2551}"/>
                </a:ext>
              </a:extLst>
            </p:cNvPr>
            <p:cNvSpPr/>
            <p:nvPr/>
          </p:nvSpPr>
          <p:spPr>
            <a:xfrm>
              <a:off x="5423802" y="4690401"/>
              <a:ext cx="459198" cy="43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object 55">
              <a:extLst>
                <a:ext uri="{FF2B5EF4-FFF2-40B4-BE49-F238E27FC236}">
                  <a16:creationId xmlns:a16="http://schemas.microsoft.com/office/drawing/2014/main" id="{DFCE88A6-B792-43E4-94EB-2490443980BE}"/>
                </a:ext>
              </a:extLst>
            </p:cNvPr>
            <p:cNvSpPr/>
            <p:nvPr/>
          </p:nvSpPr>
          <p:spPr>
            <a:xfrm>
              <a:off x="5379542" y="4740194"/>
              <a:ext cx="476026" cy="409750"/>
            </a:xfrm>
            <a:custGeom>
              <a:avLst/>
              <a:gdLst/>
              <a:ahLst/>
              <a:cxnLst/>
              <a:rect l="l" t="t" r="r" b="b"/>
              <a:pathLst>
                <a:path w="524510" h="451485">
                  <a:moveTo>
                    <a:pt x="15239" y="0"/>
                  </a:moveTo>
                  <a:lnTo>
                    <a:pt x="0" y="18287"/>
                  </a:lnTo>
                  <a:lnTo>
                    <a:pt x="30479" y="289560"/>
                  </a:lnTo>
                  <a:lnTo>
                    <a:pt x="54863" y="316992"/>
                  </a:lnTo>
                  <a:lnTo>
                    <a:pt x="106679" y="320040"/>
                  </a:lnTo>
                  <a:lnTo>
                    <a:pt x="128015" y="359664"/>
                  </a:lnTo>
                  <a:lnTo>
                    <a:pt x="192024" y="377952"/>
                  </a:lnTo>
                  <a:lnTo>
                    <a:pt x="225551" y="417576"/>
                  </a:lnTo>
                  <a:lnTo>
                    <a:pt x="277367" y="426720"/>
                  </a:lnTo>
                  <a:lnTo>
                    <a:pt x="313943" y="451104"/>
                  </a:lnTo>
                  <a:lnTo>
                    <a:pt x="374903" y="445008"/>
                  </a:lnTo>
                  <a:lnTo>
                    <a:pt x="397763" y="435864"/>
                  </a:lnTo>
                  <a:lnTo>
                    <a:pt x="344424" y="435864"/>
                  </a:lnTo>
                  <a:lnTo>
                    <a:pt x="310895" y="426720"/>
                  </a:lnTo>
                  <a:lnTo>
                    <a:pt x="287382" y="408432"/>
                  </a:lnTo>
                  <a:lnTo>
                    <a:pt x="243839" y="408432"/>
                  </a:lnTo>
                  <a:lnTo>
                    <a:pt x="195071" y="362712"/>
                  </a:lnTo>
                  <a:lnTo>
                    <a:pt x="143255" y="350520"/>
                  </a:lnTo>
                  <a:lnTo>
                    <a:pt x="109727" y="304800"/>
                  </a:lnTo>
                  <a:lnTo>
                    <a:pt x="73151" y="301752"/>
                  </a:lnTo>
                  <a:lnTo>
                    <a:pt x="42671" y="280416"/>
                  </a:lnTo>
                  <a:lnTo>
                    <a:pt x="21336" y="137160"/>
                  </a:lnTo>
                  <a:lnTo>
                    <a:pt x="41968" y="137160"/>
                  </a:lnTo>
                  <a:lnTo>
                    <a:pt x="21336" y="103632"/>
                  </a:lnTo>
                  <a:lnTo>
                    <a:pt x="48767" y="103632"/>
                  </a:lnTo>
                  <a:lnTo>
                    <a:pt x="21336" y="70104"/>
                  </a:lnTo>
                  <a:lnTo>
                    <a:pt x="48767" y="70104"/>
                  </a:lnTo>
                  <a:lnTo>
                    <a:pt x="21336" y="36576"/>
                  </a:lnTo>
                  <a:lnTo>
                    <a:pt x="15239" y="0"/>
                  </a:lnTo>
                  <a:close/>
                </a:path>
                <a:path w="524510" h="451485">
                  <a:moveTo>
                    <a:pt x="474102" y="426720"/>
                  </a:moveTo>
                  <a:lnTo>
                    <a:pt x="420624" y="426720"/>
                  </a:lnTo>
                  <a:lnTo>
                    <a:pt x="490727" y="438912"/>
                  </a:lnTo>
                  <a:lnTo>
                    <a:pt x="474102" y="426720"/>
                  </a:lnTo>
                  <a:close/>
                </a:path>
                <a:path w="524510" h="451485">
                  <a:moveTo>
                    <a:pt x="524255" y="216408"/>
                  </a:moveTo>
                  <a:lnTo>
                    <a:pt x="414527" y="277368"/>
                  </a:lnTo>
                  <a:lnTo>
                    <a:pt x="408431" y="411480"/>
                  </a:lnTo>
                  <a:lnTo>
                    <a:pt x="387095" y="426720"/>
                  </a:lnTo>
                  <a:lnTo>
                    <a:pt x="344424" y="435864"/>
                  </a:lnTo>
                  <a:lnTo>
                    <a:pt x="397763" y="435864"/>
                  </a:lnTo>
                  <a:lnTo>
                    <a:pt x="420624" y="426720"/>
                  </a:lnTo>
                  <a:lnTo>
                    <a:pt x="474102" y="426720"/>
                  </a:lnTo>
                  <a:lnTo>
                    <a:pt x="445007" y="405384"/>
                  </a:lnTo>
                  <a:lnTo>
                    <a:pt x="449389" y="402336"/>
                  </a:lnTo>
                  <a:lnTo>
                    <a:pt x="426719" y="402336"/>
                  </a:lnTo>
                  <a:lnTo>
                    <a:pt x="435863" y="277368"/>
                  </a:lnTo>
                  <a:lnTo>
                    <a:pt x="524255" y="216408"/>
                  </a:lnTo>
                  <a:close/>
                </a:path>
                <a:path w="524510" h="451485">
                  <a:moveTo>
                    <a:pt x="283463" y="405384"/>
                  </a:moveTo>
                  <a:lnTo>
                    <a:pt x="243839" y="408432"/>
                  </a:lnTo>
                  <a:lnTo>
                    <a:pt x="287382" y="408432"/>
                  </a:lnTo>
                  <a:lnTo>
                    <a:pt x="283463" y="405384"/>
                  </a:lnTo>
                  <a:close/>
                </a:path>
                <a:path w="524510" h="451485">
                  <a:moveTo>
                    <a:pt x="515112" y="356616"/>
                  </a:moveTo>
                  <a:lnTo>
                    <a:pt x="426719" y="402336"/>
                  </a:lnTo>
                  <a:lnTo>
                    <a:pt x="449389" y="402336"/>
                  </a:lnTo>
                  <a:lnTo>
                    <a:pt x="515112" y="356616"/>
                  </a:lnTo>
                  <a:close/>
                </a:path>
                <a:path w="524510" h="451485">
                  <a:moveTo>
                    <a:pt x="41968" y="137160"/>
                  </a:moveTo>
                  <a:lnTo>
                    <a:pt x="21336" y="137160"/>
                  </a:lnTo>
                  <a:lnTo>
                    <a:pt x="45719" y="143256"/>
                  </a:lnTo>
                  <a:lnTo>
                    <a:pt x="41968" y="137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object 56">
              <a:extLst>
                <a:ext uri="{FF2B5EF4-FFF2-40B4-BE49-F238E27FC236}">
                  <a16:creationId xmlns:a16="http://schemas.microsoft.com/office/drawing/2014/main" id="{008859B3-DA75-4B0F-955A-BA774DAA8A20}"/>
                </a:ext>
              </a:extLst>
            </p:cNvPr>
            <p:cNvSpPr/>
            <p:nvPr/>
          </p:nvSpPr>
          <p:spPr>
            <a:xfrm>
              <a:off x="5827674" y="4947664"/>
              <a:ext cx="94052" cy="1908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object 57">
              <a:extLst>
                <a:ext uri="{FF2B5EF4-FFF2-40B4-BE49-F238E27FC236}">
                  <a16:creationId xmlns:a16="http://schemas.microsoft.com/office/drawing/2014/main" id="{C866FCF7-A301-4196-81A2-6653D47166A2}"/>
                </a:ext>
              </a:extLst>
            </p:cNvPr>
            <p:cNvSpPr/>
            <p:nvPr/>
          </p:nvSpPr>
          <p:spPr>
            <a:xfrm>
              <a:off x="5401672" y="4643374"/>
              <a:ext cx="523283" cy="470262"/>
            </a:xfrm>
            <a:custGeom>
              <a:avLst/>
              <a:gdLst/>
              <a:ahLst/>
              <a:cxnLst/>
              <a:rect l="l" t="t" r="r" b="b"/>
              <a:pathLst>
                <a:path w="576579" h="518160">
                  <a:moveTo>
                    <a:pt x="282448" y="277367"/>
                  </a:moveTo>
                  <a:lnTo>
                    <a:pt x="252984" y="277367"/>
                  </a:lnTo>
                  <a:lnTo>
                    <a:pt x="286512" y="304800"/>
                  </a:lnTo>
                  <a:lnTo>
                    <a:pt x="329184" y="307847"/>
                  </a:lnTo>
                  <a:lnTo>
                    <a:pt x="350520" y="518159"/>
                  </a:lnTo>
                  <a:lnTo>
                    <a:pt x="350520" y="301751"/>
                  </a:lnTo>
                  <a:lnTo>
                    <a:pt x="371695" y="289559"/>
                  </a:lnTo>
                  <a:lnTo>
                    <a:pt x="338328" y="289559"/>
                  </a:lnTo>
                  <a:lnTo>
                    <a:pt x="295656" y="286512"/>
                  </a:lnTo>
                  <a:lnTo>
                    <a:pt x="282448" y="277367"/>
                  </a:lnTo>
                  <a:close/>
                </a:path>
                <a:path w="576579" h="518160">
                  <a:moveTo>
                    <a:pt x="195072" y="234695"/>
                  </a:moveTo>
                  <a:lnTo>
                    <a:pt x="167640" y="234695"/>
                  </a:lnTo>
                  <a:lnTo>
                    <a:pt x="207264" y="256031"/>
                  </a:lnTo>
                  <a:lnTo>
                    <a:pt x="231648" y="256031"/>
                  </a:lnTo>
                  <a:lnTo>
                    <a:pt x="256032" y="484631"/>
                  </a:lnTo>
                  <a:lnTo>
                    <a:pt x="249936" y="323088"/>
                  </a:lnTo>
                  <a:lnTo>
                    <a:pt x="271272" y="320039"/>
                  </a:lnTo>
                  <a:lnTo>
                    <a:pt x="252984" y="277367"/>
                  </a:lnTo>
                  <a:lnTo>
                    <a:pt x="282448" y="277367"/>
                  </a:lnTo>
                  <a:lnTo>
                    <a:pt x="256032" y="259079"/>
                  </a:lnTo>
                  <a:lnTo>
                    <a:pt x="254000" y="246887"/>
                  </a:lnTo>
                  <a:lnTo>
                    <a:pt x="207264" y="246887"/>
                  </a:lnTo>
                  <a:lnTo>
                    <a:pt x="195072" y="234695"/>
                  </a:lnTo>
                  <a:close/>
                </a:path>
                <a:path w="576579" h="518160">
                  <a:moveTo>
                    <a:pt x="106679" y="192023"/>
                  </a:moveTo>
                  <a:lnTo>
                    <a:pt x="76200" y="192023"/>
                  </a:lnTo>
                  <a:lnTo>
                    <a:pt x="109728" y="216407"/>
                  </a:lnTo>
                  <a:lnTo>
                    <a:pt x="143256" y="222503"/>
                  </a:lnTo>
                  <a:lnTo>
                    <a:pt x="170687" y="457200"/>
                  </a:lnTo>
                  <a:lnTo>
                    <a:pt x="170687" y="301751"/>
                  </a:lnTo>
                  <a:lnTo>
                    <a:pt x="195072" y="301751"/>
                  </a:lnTo>
                  <a:lnTo>
                    <a:pt x="170687" y="271271"/>
                  </a:lnTo>
                  <a:lnTo>
                    <a:pt x="201402" y="271271"/>
                  </a:lnTo>
                  <a:lnTo>
                    <a:pt x="167640" y="234695"/>
                  </a:lnTo>
                  <a:lnTo>
                    <a:pt x="195072" y="234695"/>
                  </a:lnTo>
                  <a:lnTo>
                    <a:pt x="164592" y="204215"/>
                  </a:lnTo>
                  <a:lnTo>
                    <a:pt x="118872" y="204215"/>
                  </a:lnTo>
                  <a:lnTo>
                    <a:pt x="106679" y="192023"/>
                  </a:lnTo>
                  <a:close/>
                </a:path>
                <a:path w="576579" h="518160">
                  <a:moveTo>
                    <a:pt x="573258" y="185927"/>
                  </a:moveTo>
                  <a:lnTo>
                    <a:pt x="551688" y="185927"/>
                  </a:lnTo>
                  <a:lnTo>
                    <a:pt x="533400" y="432815"/>
                  </a:lnTo>
                  <a:lnTo>
                    <a:pt x="551688" y="396239"/>
                  </a:lnTo>
                  <a:lnTo>
                    <a:pt x="573258" y="185927"/>
                  </a:lnTo>
                  <a:close/>
                </a:path>
                <a:path w="576579" h="518160">
                  <a:moveTo>
                    <a:pt x="213360" y="0"/>
                  </a:moveTo>
                  <a:lnTo>
                    <a:pt x="0" y="112775"/>
                  </a:lnTo>
                  <a:lnTo>
                    <a:pt x="6096" y="146303"/>
                  </a:lnTo>
                  <a:lnTo>
                    <a:pt x="36576" y="176783"/>
                  </a:lnTo>
                  <a:lnTo>
                    <a:pt x="60960" y="176783"/>
                  </a:lnTo>
                  <a:lnTo>
                    <a:pt x="82296" y="402335"/>
                  </a:lnTo>
                  <a:lnTo>
                    <a:pt x="82296" y="283463"/>
                  </a:lnTo>
                  <a:lnTo>
                    <a:pt x="101969" y="283463"/>
                  </a:lnTo>
                  <a:lnTo>
                    <a:pt x="85344" y="252983"/>
                  </a:lnTo>
                  <a:lnTo>
                    <a:pt x="112776" y="252983"/>
                  </a:lnTo>
                  <a:lnTo>
                    <a:pt x="76200" y="225551"/>
                  </a:lnTo>
                  <a:lnTo>
                    <a:pt x="96832" y="225551"/>
                  </a:lnTo>
                  <a:lnTo>
                    <a:pt x="76200" y="192023"/>
                  </a:lnTo>
                  <a:lnTo>
                    <a:pt x="106679" y="192023"/>
                  </a:lnTo>
                  <a:lnTo>
                    <a:pt x="76200" y="161544"/>
                  </a:lnTo>
                  <a:lnTo>
                    <a:pt x="33528" y="152400"/>
                  </a:lnTo>
                  <a:lnTo>
                    <a:pt x="18287" y="115823"/>
                  </a:lnTo>
                  <a:lnTo>
                    <a:pt x="204216" y="15239"/>
                  </a:lnTo>
                  <a:lnTo>
                    <a:pt x="217932" y="15239"/>
                  </a:lnTo>
                  <a:lnTo>
                    <a:pt x="213360" y="0"/>
                  </a:lnTo>
                  <a:close/>
                </a:path>
                <a:path w="576579" h="518160">
                  <a:moveTo>
                    <a:pt x="576072" y="158495"/>
                  </a:moveTo>
                  <a:lnTo>
                    <a:pt x="338328" y="289559"/>
                  </a:lnTo>
                  <a:lnTo>
                    <a:pt x="371695" y="289559"/>
                  </a:lnTo>
                  <a:lnTo>
                    <a:pt x="551688" y="185927"/>
                  </a:lnTo>
                  <a:lnTo>
                    <a:pt x="573258" y="185927"/>
                  </a:lnTo>
                  <a:lnTo>
                    <a:pt x="576072" y="158495"/>
                  </a:lnTo>
                  <a:close/>
                </a:path>
                <a:path w="576579" h="518160">
                  <a:moveTo>
                    <a:pt x="101969" y="283463"/>
                  </a:moveTo>
                  <a:lnTo>
                    <a:pt x="82296" y="283463"/>
                  </a:lnTo>
                  <a:lnTo>
                    <a:pt x="103632" y="286512"/>
                  </a:lnTo>
                  <a:lnTo>
                    <a:pt x="101969" y="283463"/>
                  </a:lnTo>
                  <a:close/>
                </a:path>
                <a:path w="576579" h="518160">
                  <a:moveTo>
                    <a:pt x="201402" y="271271"/>
                  </a:moveTo>
                  <a:lnTo>
                    <a:pt x="170687" y="271271"/>
                  </a:lnTo>
                  <a:lnTo>
                    <a:pt x="204216" y="274319"/>
                  </a:lnTo>
                  <a:lnTo>
                    <a:pt x="201402" y="271271"/>
                  </a:lnTo>
                  <a:close/>
                </a:path>
                <a:path w="576579" h="518160">
                  <a:moveTo>
                    <a:pt x="252984" y="240791"/>
                  </a:moveTo>
                  <a:lnTo>
                    <a:pt x="207264" y="246887"/>
                  </a:lnTo>
                  <a:lnTo>
                    <a:pt x="254000" y="246887"/>
                  </a:lnTo>
                  <a:lnTo>
                    <a:pt x="252984" y="240791"/>
                  </a:lnTo>
                  <a:close/>
                </a:path>
                <a:path w="576579" h="518160">
                  <a:moveTo>
                    <a:pt x="96832" y="225551"/>
                  </a:moveTo>
                  <a:lnTo>
                    <a:pt x="76200" y="225551"/>
                  </a:lnTo>
                  <a:lnTo>
                    <a:pt x="100584" y="231647"/>
                  </a:lnTo>
                  <a:lnTo>
                    <a:pt x="96832" y="225551"/>
                  </a:lnTo>
                  <a:close/>
                </a:path>
                <a:path w="576579" h="518160">
                  <a:moveTo>
                    <a:pt x="297484" y="42671"/>
                  </a:moveTo>
                  <a:lnTo>
                    <a:pt x="210312" y="42671"/>
                  </a:lnTo>
                  <a:lnTo>
                    <a:pt x="249936" y="48767"/>
                  </a:lnTo>
                  <a:lnTo>
                    <a:pt x="88392" y="146303"/>
                  </a:lnTo>
                  <a:lnTo>
                    <a:pt x="286512" y="45719"/>
                  </a:lnTo>
                  <a:lnTo>
                    <a:pt x="299313" y="45719"/>
                  </a:lnTo>
                  <a:lnTo>
                    <a:pt x="297484" y="42671"/>
                  </a:lnTo>
                  <a:close/>
                </a:path>
                <a:path w="576579" h="518160">
                  <a:moveTo>
                    <a:pt x="217932" y="15239"/>
                  </a:moveTo>
                  <a:lnTo>
                    <a:pt x="204216" y="15239"/>
                  </a:lnTo>
                  <a:lnTo>
                    <a:pt x="204216" y="30479"/>
                  </a:lnTo>
                  <a:lnTo>
                    <a:pt x="118872" y="73151"/>
                  </a:lnTo>
                  <a:lnTo>
                    <a:pt x="210312" y="42671"/>
                  </a:lnTo>
                  <a:lnTo>
                    <a:pt x="297484" y="42671"/>
                  </a:lnTo>
                  <a:lnTo>
                    <a:pt x="295656" y="39623"/>
                  </a:lnTo>
                  <a:lnTo>
                    <a:pt x="259080" y="39623"/>
                  </a:lnTo>
                  <a:lnTo>
                    <a:pt x="222504" y="30479"/>
                  </a:lnTo>
                  <a:lnTo>
                    <a:pt x="217932" y="15239"/>
                  </a:lnTo>
                  <a:close/>
                </a:path>
                <a:path w="576579" h="518160">
                  <a:moveTo>
                    <a:pt x="299313" y="45719"/>
                  </a:moveTo>
                  <a:lnTo>
                    <a:pt x="286512" y="45719"/>
                  </a:lnTo>
                  <a:lnTo>
                    <a:pt x="286512" y="64007"/>
                  </a:lnTo>
                  <a:lnTo>
                    <a:pt x="313944" y="70103"/>
                  </a:lnTo>
                  <a:lnTo>
                    <a:pt x="299313" y="45719"/>
                  </a:lnTo>
                  <a:close/>
                </a:path>
                <a:path w="576579" h="518160">
                  <a:moveTo>
                    <a:pt x="286512" y="24383"/>
                  </a:moveTo>
                  <a:lnTo>
                    <a:pt x="259080" y="39623"/>
                  </a:lnTo>
                  <a:lnTo>
                    <a:pt x="295656" y="39623"/>
                  </a:lnTo>
                  <a:lnTo>
                    <a:pt x="286512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object 58">
              <a:extLst>
                <a:ext uri="{FF2B5EF4-FFF2-40B4-BE49-F238E27FC236}">
                  <a16:creationId xmlns:a16="http://schemas.microsoft.com/office/drawing/2014/main" id="{37B2F9C6-FEA3-404A-A6ED-7B6220BA055B}"/>
                </a:ext>
              </a:extLst>
            </p:cNvPr>
            <p:cNvSpPr/>
            <p:nvPr/>
          </p:nvSpPr>
          <p:spPr>
            <a:xfrm>
              <a:off x="5548284" y="4690401"/>
              <a:ext cx="340595" cy="174620"/>
            </a:xfrm>
            <a:custGeom>
              <a:avLst/>
              <a:gdLst/>
              <a:ahLst/>
              <a:cxnLst/>
              <a:rect l="l" t="t" r="r" b="b"/>
              <a:pathLst>
                <a:path w="375285" h="192404">
                  <a:moveTo>
                    <a:pt x="331215" y="76200"/>
                  </a:moveTo>
                  <a:lnTo>
                    <a:pt x="316991" y="76200"/>
                  </a:lnTo>
                  <a:lnTo>
                    <a:pt x="140208" y="192024"/>
                  </a:lnTo>
                  <a:lnTo>
                    <a:pt x="310896" y="97536"/>
                  </a:lnTo>
                  <a:lnTo>
                    <a:pt x="352261" y="97536"/>
                  </a:lnTo>
                  <a:lnTo>
                    <a:pt x="335279" y="88392"/>
                  </a:lnTo>
                  <a:lnTo>
                    <a:pt x="331215" y="76200"/>
                  </a:lnTo>
                  <a:close/>
                </a:path>
                <a:path w="375285" h="192404">
                  <a:moveTo>
                    <a:pt x="261692" y="57912"/>
                  </a:moveTo>
                  <a:lnTo>
                    <a:pt x="207263" y="57912"/>
                  </a:lnTo>
                  <a:lnTo>
                    <a:pt x="277367" y="73151"/>
                  </a:lnTo>
                  <a:lnTo>
                    <a:pt x="103632" y="188975"/>
                  </a:lnTo>
                  <a:lnTo>
                    <a:pt x="316991" y="76200"/>
                  </a:lnTo>
                  <a:lnTo>
                    <a:pt x="331215" y="76200"/>
                  </a:lnTo>
                  <a:lnTo>
                    <a:pt x="327151" y="64007"/>
                  </a:lnTo>
                  <a:lnTo>
                    <a:pt x="277367" y="64007"/>
                  </a:lnTo>
                  <a:lnTo>
                    <a:pt x="261692" y="57912"/>
                  </a:lnTo>
                  <a:close/>
                </a:path>
                <a:path w="375285" h="192404">
                  <a:moveTo>
                    <a:pt x="172429" y="18287"/>
                  </a:moveTo>
                  <a:lnTo>
                    <a:pt x="121920" y="18287"/>
                  </a:lnTo>
                  <a:lnTo>
                    <a:pt x="176784" y="30480"/>
                  </a:lnTo>
                  <a:lnTo>
                    <a:pt x="0" y="149351"/>
                  </a:lnTo>
                  <a:lnTo>
                    <a:pt x="198120" y="39624"/>
                  </a:lnTo>
                  <a:lnTo>
                    <a:pt x="222269" y="39624"/>
                  </a:lnTo>
                  <a:lnTo>
                    <a:pt x="220862" y="21336"/>
                  </a:lnTo>
                  <a:lnTo>
                    <a:pt x="179832" y="21336"/>
                  </a:lnTo>
                  <a:lnTo>
                    <a:pt x="172429" y="18287"/>
                  </a:lnTo>
                  <a:close/>
                </a:path>
                <a:path w="375285" h="192404">
                  <a:moveTo>
                    <a:pt x="222269" y="39624"/>
                  </a:moveTo>
                  <a:lnTo>
                    <a:pt x="198120" y="39624"/>
                  </a:lnTo>
                  <a:lnTo>
                    <a:pt x="60960" y="137160"/>
                  </a:lnTo>
                  <a:lnTo>
                    <a:pt x="207263" y="57912"/>
                  </a:lnTo>
                  <a:lnTo>
                    <a:pt x="261692" y="57912"/>
                  </a:lnTo>
                  <a:lnTo>
                    <a:pt x="222503" y="42672"/>
                  </a:lnTo>
                  <a:lnTo>
                    <a:pt x="222269" y="39624"/>
                  </a:lnTo>
                  <a:close/>
                </a:path>
                <a:path w="375285" h="192404">
                  <a:moveTo>
                    <a:pt x="352261" y="97536"/>
                  </a:moveTo>
                  <a:lnTo>
                    <a:pt x="310896" y="97536"/>
                  </a:lnTo>
                  <a:lnTo>
                    <a:pt x="374903" y="109728"/>
                  </a:lnTo>
                  <a:lnTo>
                    <a:pt x="352261" y="97536"/>
                  </a:lnTo>
                  <a:close/>
                </a:path>
                <a:path w="375285" h="192404">
                  <a:moveTo>
                    <a:pt x="128015" y="0"/>
                  </a:moveTo>
                  <a:lnTo>
                    <a:pt x="3048" y="76200"/>
                  </a:lnTo>
                  <a:lnTo>
                    <a:pt x="121920" y="18287"/>
                  </a:lnTo>
                  <a:lnTo>
                    <a:pt x="172429" y="18287"/>
                  </a:lnTo>
                  <a:lnTo>
                    <a:pt x="128015" y="0"/>
                  </a:lnTo>
                  <a:close/>
                </a:path>
                <a:path w="375285" h="192404">
                  <a:moveTo>
                    <a:pt x="320039" y="42672"/>
                  </a:moveTo>
                  <a:lnTo>
                    <a:pt x="277367" y="64007"/>
                  </a:lnTo>
                  <a:lnTo>
                    <a:pt x="327151" y="64007"/>
                  </a:lnTo>
                  <a:lnTo>
                    <a:pt x="320039" y="42672"/>
                  </a:lnTo>
                  <a:close/>
                </a:path>
                <a:path w="375285" h="192404">
                  <a:moveTo>
                    <a:pt x="219455" y="3048"/>
                  </a:moveTo>
                  <a:lnTo>
                    <a:pt x="179832" y="21336"/>
                  </a:lnTo>
                  <a:lnTo>
                    <a:pt x="220862" y="21336"/>
                  </a:lnTo>
                  <a:lnTo>
                    <a:pt x="219455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19B47DE-DB7D-4615-A8AA-B75246C9FEF6}"/>
              </a:ext>
            </a:extLst>
          </p:cNvPr>
          <p:cNvGrpSpPr/>
          <p:nvPr/>
        </p:nvGrpSpPr>
        <p:grpSpPr>
          <a:xfrm>
            <a:off x="1454753" y="2431736"/>
            <a:ext cx="2095092" cy="817224"/>
            <a:chOff x="1315883" y="2608298"/>
            <a:chExt cx="1560021" cy="527141"/>
          </a:xfrm>
        </p:grpSpPr>
        <p:sp>
          <p:nvSpPr>
            <p:cNvPr id="97" name="object 37">
              <a:extLst>
                <a:ext uri="{FF2B5EF4-FFF2-40B4-BE49-F238E27FC236}">
                  <a16:creationId xmlns:a16="http://schemas.microsoft.com/office/drawing/2014/main" id="{83E32F85-DC85-4591-B1F9-EDE4689872BC}"/>
                </a:ext>
              </a:extLst>
            </p:cNvPr>
            <p:cNvSpPr/>
            <p:nvPr/>
          </p:nvSpPr>
          <p:spPr>
            <a:xfrm>
              <a:off x="1315883" y="2608298"/>
              <a:ext cx="1560021" cy="467958"/>
            </a:xfrm>
            <a:custGeom>
              <a:avLst/>
              <a:gdLst/>
              <a:ahLst/>
              <a:cxnLst/>
              <a:rect l="l" t="t" r="r" b="b"/>
              <a:pathLst>
                <a:path w="1286510" h="515619">
                  <a:moveTo>
                    <a:pt x="963167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963167" y="515112"/>
                  </a:lnTo>
                  <a:lnTo>
                    <a:pt x="1286255" y="259079"/>
                  </a:lnTo>
                  <a:lnTo>
                    <a:pt x="963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A7CF33D-DA99-487D-8686-6B39690E7451}"/>
                </a:ext>
              </a:extLst>
            </p:cNvPr>
            <p:cNvSpPr txBox="1"/>
            <p:nvPr/>
          </p:nvSpPr>
          <p:spPr>
            <a:xfrm>
              <a:off x="1350499" y="2704552"/>
              <a:ext cx="148525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确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定课</a:t>
              </a: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程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主题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23084-F639-4785-8007-8C26D9CEC17D}"/>
              </a:ext>
            </a:extLst>
          </p:cNvPr>
          <p:cNvGrpSpPr/>
          <p:nvPr/>
        </p:nvGrpSpPr>
        <p:grpSpPr>
          <a:xfrm>
            <a:off x="3539940" y="2457098"/>
            <a:ext cx="2485714" cy="833000"/>
            <a:chOff x="3195062" y="2636438"/>
            <a:chExt cx="1850881" cy="537317"/>
          </a:xfrm>
        </p:grpSpPr>
        <p:sp>
          <p:nvSpPr>
            <p:cNvPr id="100" name="object 40">
              <a:extLst>
                <a:ext uri="{FF2B5EF4-FFF2-40B4-BE49-F238E27FC236}">
                  <a16:creationId xmlns:a16="http://schemas.microsoft.com/office/drawing/2014/main" id="{6438636B-A489-407C-9D40-DB44E586AB3C}"/>
                </a:ext>
              </a:extLst>
            </p:cNvPr>
            <p:cNvSpPr/>
            <p:nvPr/>
          </p:nvSpPr>
          <p:spPr>
            <a:xfrm>
              <a:off x="3195062" y="2636438"/>
              <a:ext cx="1663200" cy="467958"/>
            </a:xfrm>
            <a:custGeom>
              <a:avLst/>
              <a:gdLst/>
              <a:ahLst/>
              <a:cxnLst/>
              <a:rect l="l" t="t" r="r" b="b"/>
              <a:pathLst>
                <a:path w="1371600" h="515619">
                  <a:moveTo>
                    <a:pt x="1069848" y="0"/>
                  </a:moveTo>
                  <a:lnTo>
                    <a:pt x="0" y="0"/>
                  </a:lnTo>
                  <a:lnTo>
                    <a:pt x="301751" y="259079"/>
                  </a:lnTo>
                  <a:lnTo>
                    <a:pt x="0" y="515112"/>
                  </a:lnTo>
                  <a:lnTo>
                    <a:pt x="1069848" y="515112"/>
                  </a:lnTo>
                  <a:lnTo>
                    <a:pt x="1371600" y="259079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A049158-4039-40EC-9CF0-A66E6347BD86}"/>
                </a:ext>
              </a:extLst>
            </p:cNvPr>
            <p:cNvSpPr txBox="1"/>
            <p:nvPr/>
          </p:nvSpPr>
          <p:spPr>
            <a:xfrm>
              <a:off x="3560689" y="2742868"/>
              <a:ext cx="148525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确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定课</a:t>
              </a: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程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主题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89D369E-3E85-485C-804D-FBB72675DB1C}"/>
              </a:ext>
            </a:extLst>
          </p:cNvPr>
          <p:cNvGrpSpPr/>
          <p:nvPr/>
        </p:nvGrpSpPr>
        <p:grpSpPr>
          <a:xfrm>
            <a:off x="6015749" y="2457101"/>
            <a:ext cx="2460447" cy="832999"/>
            <a:chOff x="5114928" y="2636438"/>
            <a:chExt cx="1832067" cy="537316"/>
          </a:xfrm>
        </p:grpSpPr>
        <p:sp>
          <p:nvSpPr>
            <p:cNvPr id="103" name="object 43">
              <a:extLst>
                <a:ext uri="{FF2B5EF4-FFF2-40B4-BE49-F238E27FC236}">
                  <a16:creationId xmlns:a16="http://schemas.microsoft.com/office/drawing/2014/main" id="{AB5CF1A0-C44D-4CED-8B58-1D59D4C9B3A3}"/>
                </a:ext>
              </a:extLst>
            </p:cNvPr>
            <p:cNvSpPr/>
            <p:nvPr/>
          </p:nvSpPr>
          <p:spPr>
            <a:xfrm>
              <a:off x="5114928" y="2636438"/>
              <a:ext cx="1663200" cy="467958"/>
            </a:xfrm>
            <a:custGeom>
              <a:avLst/>
              <a:gdLst/>
              <a:ahLst/>
              <a:cxnLst/>
              <a:rect l="l" t="t" r="r" b="b"/>
              <a:pathLst>
                <a:path w="1371600" h="515619">
                  <a:moveTo>
                    <a:pt x="1072896" y="0"/>
                  </a:moveTo>
                  <a:lnTo>
                    <a:pt x="0" y="0"/>
                  </a:lnTo>
                  <a:lnTo>
                    <a:pt x="301752" y="259079"/>
                  </a:lnTo>
                  <a:lnTo>
                    <a:pt x="0" y="515112"/>
                  </a:lnTo>
                  <a:lnTo>
                    <a:pt x="1072896" y="515112"/>
                  </a:lnTo>
                  <a:lnTo>
                    <a:pt x="1371600" y="259079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349C1B2-62DF-463B-8512-DDB6DE8CCA37}"/>
                </a:ext>
              </a:extLst>
            </p:cNvPr>
            <p:cNvSpPr txBox="1"/>
            <p:nvPr/>
          </p:nvSpPr>
          <p:spPr>
            <a:xfrm>
              <a:off x="5461741" y="2742867"/>
              <a:ext cx="148525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确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定课</a:t>
              </a: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程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主题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0CFFEF-BA12-4692-9A98-C8BCC0E26716}"/>
              </a:ext>
            </a:extLst>
          </p:cNvPr>
          <p:cNvGrpSpPr/>
          <p:nvPr/>
        </p:nvGrpSpPr>
        <p:grpSpPr>
          <a:xfrm>
            <a:off x="8466291" y="2421276"/>
            <a:ext cx="2506510" cy="876625"/>
            <a:chOff x="6972301" y="2608298"/>
            <a:chExt cx="1866366" cy="565457"/>
          </a:xfrm>
        </p:grpSpPr>
        <p:sp>
          <p:nvSpPr>
            <p:cNvPr id="106" name="object 46">
              <a:extLst>
                <a:ext uri="{FF2B5EF4-FFF2-40B4-BE49-F238E27FC236}">
                  <a16:creationId xmlns:a16="http://schemas.microsoft.com/office/drawing/2014/main" id="{06D70F39-978C-48FD-B2A7-898D1EFCD0F3}"/>
                </a:ext>
              </a:extLst>
            </p:cNvPr>
            <p:cNvSpPr/>
            <p:nvPr/>
          </p:nvSpPr>
          <p:spPr>
            <a:xfrm>
              <a:off x="6972301" y="2608298"/>
              <a:ext cx="1663200" cy="467958"/>
            </a:xfrm>
            <a:custGeom>
              <a:avLst/>
              <a:gdLst/>
              <a:ahLst/>
              <a:cxnLst/>
              <a:rect l="l" t="t" r="r" b="b"/>
              <a:pathLst>
                <a:path w="1371600" h="515619">
                  <a:moveTo>
                    <a:pt x="1069848" y="0"/>
                  </a:moveTo>
                  <a:lnTo>
                    <a:pt x="0" y="0"/>
                  </a:lnTo>
                  <a:lnTo>
                    <a:pt x="301752" y="259079"/>
                  </a:lnTo>
                  <a:lnTo>
                    <a:pt x="0" y="515112"/>
                  </a:lnTo>
                  <a:lnTo>
                    <a:pt x="1069848" y="515112"/>
                  </a:lnTo>
                  <a:lnTo>
                    <a:pt x="1371600" y="259079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D85D1C61-ED01-40A1-9EC1-963DEAD085A8}"/>
                </a:ext>
              </a:extLst>
            </p:cNvPr>
            <p:cNvSpPr txBox="1"/>
            <p:nvPr/>
          </p:nvSpPr>
          <p:spPr>
            <a:xfrm>
              <a:off x="7353413" y="2742868"/>
              <a:ext cx="148525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确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定课</a:t>
              </a: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程</a:t>
              </a:r>
              <a:r>
                <a:rPr kumimoji="0" lang="zh-CN" altLang="en-US" sz="1400" b="0" i="0" u="none" strike="noStrike" kern="1200" cap="none" spc="3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主题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CBEB717-6719-4959-A9EF-09B51E4DE14F}"/>
              </a:ext>
            </a:extLst>
          </p:cNvPr>
          <p:cNvSpPr txBox="1"/>
          <p:nvPr/>
        </p:nvSpPr>
        <p:spPr>
          <a:xfrm>
            <a:off x="3045011" y="3943413"/>
            <a:ext cx="14852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管理能力课程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E4B865D-9F77-4A3C-83D4-2D068B1D3EFB}"/>
              </a:ext>
            </a:extLst>
          </p:cNvPr>
          <p:cNvSpPr txBox="1"/>
          <p:nvPr/>
        </p:nvSpPr>
        <p:spPr>
          <a:xfrm>
            <a:off x="3045011" y="4733675"/>
            <a:ext cx="14852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专业能力课程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2BBDE165-F647-44DB-A63F-DAE6298566FE}"/>
              </a:ext>
            </a:extLst>
          </p:cNvPr>
          <p:cNvSpPr txBox="1"/>
          <p:nvPr/>
        </p:nvSpPr>
        <p:spPr>
          <a:xfrm>
            <a:off x="3045011" y="5561990"/>
            <a:ext cx="14852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企业文化课程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3728F193-BB51-4BDD-BD67-F3D92FAB2EE5}"/>
              </a:ext>
            </a:extLst>
          </p:cNvPr>
          <p:cNvSpPr txBox="1"/>
          <p:nvPr/>
        </p:nvSpPr>
        <p:spPr>
          <a:xfrm>
            <a:off x="5203808" y="1747429"/>
            <a:ext cx="17843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教材设计与修订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8BDB204-C84A-4788-AB4C-EB292C41E29D}"/>
              </a:ext>
            </a:extLst>
          </p:cNvPr>
          <p:cNvGrpSpPr/>
          <p:nvPr/>
        </p:nvGrpSpPr>
        <p:grpSpPr>
          <a:xfrm>
            <a:off x="6224364" y="3568583"/>
            <a:ext cx="1948085" cy="307169"/>
            <a:chOff x="6224364" y="3568583"/>
            <a:chExt cx="1948085" cy="307169"/>
          </a:xfrm>
        </p:grpSpPr>
        <p:sp>
          <p:nvSpPr>
            <p:cNvPr id="128" name="object 19">
              <a:extLst>
                <a:ext uri="{FF2B5EF4-FFF2-40B4-BE49-F238E27FC236}">
                  <a16:creationId xmlns:a16="http://schemas.microsoft.com/office/drawing/2014/main" id="{AF0C2D5D-07DE-4EA6-971C-C9E71F7643D5}"/>
                </a:ext>
              </a:extLst>
            </p:cNvPr>
            <p:cNvSpPr/>
            <p:nvPr/>
          </p:nvSpPr>
          <p:spPr>
            <a:xfrm>
              <a:off x="6224364" y="3568583"/>
              <a:ext cx="1948085" cy="307169"/>
            </a:xfrm>
            <a:custGeom>
              <a:avLst/>
              <a:gdLst/>
              <a:ahLst/>
              <a:cxnLst/>
              <a:rect l="l" t="t" r="r" b="b"/>
              <a:pathLst>
                <a:path w="1247139" h="338454">
                  <a:moveTo>
                    <a:pt x="0" y="338327"/>
                  </a:moveTo>
                  <a:lnTo>
                    <a:pt x="1246632" y="338327"/>
                  </a:lnTo>
                  <a:lnTo>
                    <a:pt x="1246632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08536ACC-43B7-4218-A810-25D90006630C}"/>
                </a:ext>
              </a:extLst>
            </p:cNvPr>
            <p:cNvSpPr txBox="1"/>
            <p:nvPr/>
          </p:nvSpPr>
          <p:spPr>
            <a:xfrm>
              <a:off x="6534637" y="3620133"/>
              <a:ext cx="148525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课程胶片</a:t>
              </a:r>
              <a:r>
                <a:rPr kumimoji="0" lang="en-US" altLang="zh-CN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投影片 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3AAD83C-4650-4CB5-AC62-6304DDB040C4}"/>
              </a:ext>
            </a:extLst>
          </p:cNvPr>
          <p:cNvGrpSpPr/>
          <p:nvPr/>
        </p:nvGrpSpPr>
        <p:grpSpPr>
          <a:xfrm>
            <a:off x="6224364" y="4369257"/>
            <a:ext cx="1948085" cy="307169"/>
            <a:chOff x="6224364" y="4369257"/>
            <a:chExt cx="1948085" cy="307169"/>
          </a:xfrm>
        </p:grpSpPr>
        <p:sp>
          <p:nvSpPr>
            <p:cNvPr id="129" name="object 23">
              <a:extLst>
                <a:ext uri="{FF2B5EF4-FFF2-40B4-BE49-F238E27FC236}">
                  <a16:creationId xmlns:a16="http://schemas.microsoft.com/office/drawing/2014/main" id="{B32B5D78-7709-485B-9A8C-36113BF03954}"/>
                </a:ext>
              </a:extLst>
            </p:cNvPr>
            <p:cNvSpPr/>
            <p:nvPr/>
          </p:nvSpPr>
          <p:spPr>
            <a:xfrm>
              <a:off x="6224364" y="4369257"/>
              <a:ext cx="1948085" cy="307169"/>
            </a:xfrm>
            <a:custGeom>
              <a:avLst/>
              <a:gdLst/>
              <a:ahLst/>
              <a:cxnLst/>
              <a:rect l="l" t="t" r="r" b="b"/>
              <a:pathLst>
                <a:path w="1247139" h="338454">
                  <a:moveTo>
                    <a:pt x="0" y="338328"/>
                  </a:moveTo>
                  <a:lnTo>
                    <a:pt x="1246632" y="338328"/>
                  </a:lnTo>
                  <a:lnTo>
                    <a:pt x="1246632" y="0"/>
                  </a:lnTo>
                  <a:lnTo>
                    <a:pt x="0" y="0"/>
                  </a:lnTo>
                  <a:lnTo>
                    <a:pt x="0" y="338328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AE7739B6-45F1-402B-9F70-952FF71B6813}"/>
                </a:ext>
              </a:extLst>
            </p:cNvPr>
            <p:cNvSpPr txBox="1"/>
            <p:nvPr/>
          </p:nvSpPr>
          <p:spPr>
            <a:xfrm>
              <a:off x="6606719" y="4438881"/>
              <a:ext cx="148525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教案（讲师用）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DAB0F8C-E6B4-4A3A-BA5F-3ADAB4171213}"/>
              </a:ext>
            </a:extLst>
          </p:cNvPr>
          <p:cNvGrpSpPr/>
          <p:nvPr/>
        </p:nvGrpSpPr>
        <p:grpSpPr>
          <a:xfrm>
            <a:off x="6224364" y="5337560"/>
            <a:ext cx="1948085" cy="307169"/>
            <a:chOff x="6224364" y="5337560"/>
            <a:chExt cx="1948085" cy="307169"/>
          </a:xfrm>
        </p:grpSpPr>
        <p:sp>
          <p:nvSpPr>
            <p:cNvPr id="130" name="object 27">
              <a:extLst>
                <a:ext uri="{FF2B5EF4-FFF2-40B4-BE49-F238E27FC236}">
                  <a16:creationId xmlns:a16="http://schemas.microsoft.com/office/drawing/2014/main" id="{B247C8AE-479B-49B7-9B67-780169796FC6}"/>
                </a:ext>
              </a:extLst>
            </p:cNvPr>
            <p:cNvSpPr/>
            <p:nvPr/>
          </p:nvSpPr>
          <p:spPr>
            <a:xfrm>
              <a:off x="6224364" y="5337560"/>
              <a:ext cx="1948085" cy="307169"/>
            </a:xfrm>
            <a:custGeom>
              <a:avLst/>
              <a:gdLst/>
              <a:ahLst/>
              <a:cxnLst/>
              <a:rect l="l" t="t" r="r" b="b"/>
              <a:pathLst>
                <a:path w="1247139" h="338454">
                  <a:moveTo>
                    <a:pt x="0" y="338327"/>
                  </a:moveTo>
                  <a:lnTo>
                    <a:pt x="1246632" y="338327"/>
                  </a:lnTo>
                  <a:lnTo>
                    <a:pt x="1246632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338136F-9DAD-4ED2-B30D-3EBDC1611A68}"/>
                </a:ext>
              </a:extLst>
            </p:cNvPr>
            <p:cNvSpPr txBox="1"/>
            <p:nvPr/>
          </p:nvSpPr>
          <p:spPr>
            <a:xfrm>
              <a:off x="6675176" y="5398016"/>
              <a:ext cx="148525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教材（学员用）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6A7DE5-F4F1-4D4F-8941-0546647635BB}"/>
              </a:ext>
            </a:extLst>
          </p:cNvPr>
          <p:cNvGrpSpPr/>
          <p:nvPr/>
        </p:nvGrpSpPr>
        <p:grpSpPr>
          <a:xfrm>
            <a:off x="6224364" y="6042741"/>
            <a:ext cx="1948085" cy="307169"/>
            <a:chOff x="6224364" y="6042741"/>
            <a:chExt cx="1948085" cy="307169"/>
          </a:xfrm>
        </p:grpSpPr>
        <p:sp>
          <p:nvSpPr>
            <p:cNvPr id="131" name="object 32">
              <a:extLst>
                <a:ext uri="{FF2B5EF4-FFF2-40B4-BE49-F238E27FC236}">
                  <a16:creationId xmlns:a16="http://schemas.microsoft.com/office/drawing/2014/main" id="{63899532-B35E-41C6-A8CF-0466CD383E34}"/>
                </a:ext>
              </a:extLst>
            </p:cNvPr>
            <p:cNvSpPr/>
            <p:nvPr/>
          </p:nvSpPr>
          <p:spPr>
            <a:xfrm>
              <a:off x="6224364" y="6042741"/>
              <a:ext cx="1948085" cy="307169"/>
            </a:xfrm>
            <a:custGeom>
              <a:avLst/>
              <a:gdLst/>
              <a:ahLst/>
              <a:cxnLst/>
              <a:rect l="l" t="t" r="r" b="b"/>
              <a:pathLst>
                <a:path w="1247139" h="338454">
                  <a:moveTo>
                    <a:pt x="0" y="0"/>
                  </a:moveTo>
                  <a:lnTo>
                    <a:pt x="0" y="338328"/>
                  </a:lnTo>
                  <a:lnTo>
                    <a:pt x="1246632" y="338328"/>
                  </a:lnTo>
                  <a:lnTo>
                    <a:pt x="12466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2446"/>
            </a:solidFill>
            <a:ln w="9143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2CC9117-4B26-4862-991D-7893CADBF84A}"/>
                </a:ext>
              </a:extLst>
            </p:cNvPr>
            <p:cNvSpPr txBox="1"/>
            <p:nvPr/>
          </p:nvSpPr>
          <p:spPr>
            <a:xfrm>
              <a:off x="6599171" y="6098400"/>
              <a:ext cx="148525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试题库</a:t>
              </a:r>
              <a:r>
                <a:rPr kumimoji="0" lang="en-US" altLang="zh-CN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40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案例库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1F5FA1-662C-48EC-AC7C-5D86EC10D992}"/>
              </a:ext>
            </a:extLst>
          </p:cNvPr>
          <p:cNvGrpSpPr/>
          <p:nvPr/>
        </p:nvGrpSpPr>
        <p:grpSpPr>
          <a:xfrm>
            <a:off x="8986657" y="3580634"/>
            <a:ext cx="2763943" cy="376414"/>
            <a:chOff x="8986657" y="3580634"/>
            <a:chExt cx="2763943" cy="376414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D8F4526-D57F-43A3-B619-062113030B5E}"/>
                </a:ext>
              </a:extLst>
            </p:cNvPr>
            <p:cNvSpPr txBox="1"/>
            <p:nvPr/>
          </p:nvSpPr>
          <p:spPr>
            <a:xfrm>
              <a:off x="8995194" y="3609918"/>
              <a:ext cx="275540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重点内容详细说明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课程大纲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1E144B7-6384-4F64-94EB-634CF397F713}"/>
                </a:ext>
              </a:extLst>
            </p:cNvPr>
            <p:cNvSpPr/>
            <p:nvPr/>
          </p:nvSpPr>
          <p:spPr>
            <a:xfrm>
              <a:off x="8986657" y="3580634"/>
              <a:ext cx="1623205" cy="3764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81C7D93-6D9D-4B17-9898-F47BD2BF1D3C}"/>
              </a:ext>
            </a:extLst>
          </p:cNvPr>
          <p:cNvGrpSpPr/>
          <p:nvPr/>
        </p:nvGrpSpPr>
        <p:grpSpPr>
          <a:xfrm>
            <a:off x="8978120" y="4211891"/>
            <a:ext cx="2542187" cy="559290"/>
            <a:chOff x="8978120" y="4233769"/>
            <a:chExt cx="2542187" cy="559290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39B19C6-96E7-43E9-91C5-E407D342CA1F}"/>
                </a:ext>
              </a:extLst>
            </p:cNvPr>
            <p:cNvSpPr txBox="1"/>
            <p:nvPr/>
          </p:nvSpPr>
          <p:spPr>
            <a:xfrm>
              <a:off x="8986657" y="4282581"/>
              <a:ext cx="253365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可能问题的处理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课程内容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讲授方法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4B0FA6C-CCF5-467A-BB48-41B34B427BBE}"/>
                </a:ext>
              </a:extLst>
            </p:cNvPr>
            <p:cNvSpPr/>
            <p:nvPr/>
          </p:nvSpPr>
          <p:spPr>
            <a:xfrm>
              <a:off x="8978120" y="4233769"/>
              <a:ext cx="1623205" cy="559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F7E83F7-6FC6-4873-B5C3-9A66CC35DEA7}"/>
              </a:ext>
            </a:extLst>
          </p:cNvPr>
          <p:cNvGrpSpPr/>
          <p:nvPr/>
        </p:nvGrpSpPr>
        <p:grpSpPr>
          <a:xfrm>
            <a:off x="8982388" y="5088959"/>
            <a:ext cx="2542187" cy="672732"/>
            <a:chOff x="8978120" y="5081597"/>
            <a:chExt cx="2542187" cy="672732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235BB3D-B082-4AC2-8915-D015649DF6E5}"/>
                </a:ext>
              </a:extLst>
            </p:cNvPr>
            <p:cNvSpPr txBox="1"/>
            <p:nvPr/>
          </p:nvSpPr>
          <p:spPr>
            <a:xfrm>
              <a:off x="8986657" y="5093346"/>
              <a:ext cx="253365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学习目的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课程大纲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课程内容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练习和作业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510B1A5-9A80-411D-A8CE-F5B0BEB0F1AC}"/>
                </a:ext>
              </a:extLst>
            </p:cNvPr>
            <p:cNvSpPr/>
            <p:nvPr/>
          </p:nvSpPr>
          <p:spPr>
            <a:xfrm>
              <a:off x="8978120" y="5081597"/>
              <a:ext cx="1623205" cy="6727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4F63E6-FA27-4545-B186-74AE3B706A28}"/>
              </a:ext>
            </a:extLst>
          </p:cNvPr>
          <p:cNvGrpSpPr/>
          <p:nvPr/>
        </p:nvGrpSpPr>
        <p:grpSpPr>
          <a:xfrm>
            <a:off x="8978120" y="5953600"/>
            <a:ext cx="2542187" cy="528881"/>
            <a:chOff x="8978120" y="5893038"/>
            <a:chExt cx="2542187" cy="528881"/>
          </a:xfrm>
        </p:grpSpPr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C337D829-4FE7-42C9-9FA5-CEE494FA60E4}"/>
                </a:ext>
              </a:extLst>
            </p:cNvPr>
            <p:cNvSpPr txBox="1"/>
            <p:nvPr/>
          </p:nvSpPr>
          <p:spPr>
            <a:xfrm>
              <a:off x="8986657" y="5934083"/>
              <a:ext cx="253365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小组讨论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角色扮演</a:t>
              </a:r>
            </a:p>
            <a:p>
              <a:pPr marL="300355" marR="1301115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266065" algn="l"/>
                </a:tabLst>
                <a:defRPr/>
              </a:pPr>
              <a:r>
                <a:rPr kumimoji="0" lang="zh-CN" altLang="en-US" sz="1000" b="0" i="0" u="none" strike="noStrike" kern="1200" cap="none" spc="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情景模拟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D221542-7DA2-4FFB-89AB-9616339D41D2}"/>
                </a:ext>
              </a:extLst>
            </p:cNvPr>
            <p:cNvSpPr/>
            <p:nvPr/>
          </p:nvSpPr>
          <p:spPr>
            <a:xfrm>
              <a:off x="8978120" y="5893038"/>
              <a:ext cx="1623205" cy="5288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1CC497-6711-40C1-9BEC-06EB5FBBBDD2}"/>
              </a:ext>
            </a:extLst>
          </p:cNvPr>
          <p:cNvCxnSpPr/>
          <p:nvPr/>
        </p:nvCxnSpPr>
        <p:spPr>
          <a:xfrm>
            <a:off x="5705475" y="3620133"/>
            <a:ext cx="0" cy="2693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7D483D8-3CBC-4BE4-A822-61B1C24DB3B5}"/>
              </a:ext>
            </a:extLst>
          </p:cNvPr>
          <p:cNvCxnSpPr/>
          <p:nvPr/>
        </p:nvCxnSpPr>
        <p:spPr>
          <a:xfrm>
            <a:off x="5705475" y="3620133"/>
            <a:ext cx="310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C0189EED-19CA-4A6D-82F1-738C24AAF3F4}"/>
              </a:ext>
            </a:extLst>
          </p:cNvPr>
          <p:cNvCxnSpPr/>
          <p:nvPr/>
        </p:nvCxnSpPr>
        <p:spPr>
          <a:xfrm>
            <a:off x="5705475" y="4518037"/>
            <a:ext cx="310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484EE2A-EE23-41BE-9A95-A29248BE7FC2}"/>
              </a:ext>
            </a:extLst>
          </p:cNvPr>
          <p:cNvCxnSpPr/>
          <p:nvPr/>
        </p:nvCxnSpPr>
        <p:spPr>
          <a:xfrm>
            <a:off x="5705475" y="6313844"/>
            <a:ext cx="310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4D23A51-ECC3-4E11-8DEE-20C739A380A8}"/>
              </a:ext>
            </a:extLst>
          </p:cNvPr>
          <p:cNvCxnSpPr/>
          <p:nvPr/>
        </p:nvCxnSpPr>
        <p:spPr>
          <a:xfrm>
            <a:off x="5705475" y="5415941"/>
            <a:ext cx="310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AE139DB5-5DAD-4297-ADC6-1481AABE9054}"/>
              </a:ext>
            </a:extLst>
          </p:cNvPr>
          <p:cNvCxnSpPr/>
          <p:nvPr/>
        </p:nvCxnSpPr>
        <p:spPr>
          <a:xfrm>
            <a:off x="5395201" y="4996243"/>
            <a:ext cx="3102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5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81015339-6AC1-4B0E-9B86-18CB94523C7D}"/>
              </a:ext>
            </a:extLst>
          </p:cNvPr>
          <p:cNvSpPr>
            <a:spLocks/>
          </p:cNvSpPr>
          <p:nvPr/>
        </p:nvSpPr>
        <p:spPr bwMode="auto">
          <a:xfrm rot="16200000">
            <a:off x="5156132" y="3009187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BC5859C-02CF-4E78-BCD7-D175A7BD5CA1}"/>
              </a:ext>
            </a:extLst>
          </p:cNvPr>
          <p:cNvSpPr>
            <a:spLocks/>
          </p:cNvSpPr>
          <p:nvPr/>
        </p:nvSpPr>
        <p:spPr bwMode="auto">
          <a:xfrm rot="16200000">
            <a:off x="4215879" y="1392659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600EF4E-64E1-42FF-9267-6A52052EE3F0}"/>
              </a:ext>
            </a:extLst>
          </p:cNvPr>
          <p:cNvSpPr>
            <a:spLocks/>
          </p:cNvSpPr>
          <p:nvPr/>
        </p:nvSpPr>
        <p:spPr bwMode="auto">
          <a:xfrm rot="16200000">
            <a:off x="4202214" y="4618927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D747A7E-4961-4DAA-AE32-5AD3AB834E93}"/>
              </a:ext>
            </a:extLst>
          </p:cNvPr>
          <p:cNvSpPr>
            <a:spLocks/>
          </p:cNvSpPr>
          <p:nvPr/>
        </p:nvSpPr>
        <p:spPr bwMode="auto">
          <a:xfrm rot="16200000">
            <a:off x="3266099" y="3009187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E7ADE37-8448-4826-8BF0-17EC6E9A8420}"/>
              </a:ext>
            </a:extLst>
          </p:cNvPr>
          <p:cNvSpPr>
            <a:spLocks/>
          </p:cNvSpPr>
          <p:nvPr/>
        </p:nvSpPr>
        <p:spPr bwMode="auto">
          <a:xfrm rot="16200000">
            <a:off x="6106994" y="1392659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0BED21DD-A8EB-43EB-A8AE-DE01224A296C}"/>
              </a:ext>
            </a:extLst>
          </p:cNvPr>
          <p:cNvSpPr>
            <a:spLocks/>
          </p:cNvSpPr>
          <p:nvPr/>
        </p:nvSpPr>
        <p:spPr bwMode="auto">
          <a:xfrm rot="16200000">
            <a:off x="6106994" y="4601617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13C940BC-82A4-4A48-B2E6-C20ED362C30A}"/>
              </a:ext>
            </a:extLst>
          </p:cNvPr>
          <p:cNvSpPr>
            <a:spLocks/>
          </p:cNvSpPr>
          <p:nvPr/>
        </p:nvSpPr>
        <p:spPr bwMode="auto">
          <a:xfrm rot="16200000">
            <a:off x="7071739" y="3009187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5400">
            <a:gradFill flip="none" rotWithShape="1">
              <a:gsLst>
                <a:gs pos="80000">
                  <a:schemeClr val="bg1">
                    <a:lumMod val="95000"/>
                  </a:schemeClr>
                </a:gs>
                <a:gs pos="60000">
                  <a:schemeClr val="bg1">
                    <a:lumMod val="65000"/>
                  </a:schemeClr>
                </a:gs>
                <a:gs pos="40000">
                  <a:schemeClr val="bg1">
                    <a:lumMod val="95000"/>
                  </a:schemeClr>
                </a:gs>
                <a:gs pos="2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  <a:tileRect/>
            </a:gradFill>
          </a:ln>
          <a:effectLst>
            <a:outerShdw blurRad="1905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F090314-39C7-46F0-9B39-97BB9B8CDF25}"/>
              </a:ext>
            </a:extLst>
          </p:cNvPr>
          <p:cNvSpPr/>
          <p:nvPr/>
        </p:nvSpPr>
        <p:spPr>
          <a:xfrm rot="20000116">
            <a:off x="3518048" y="2937589"/>
            <a:ext cx="589508" cy="3406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5000">
                <a:srgbClr val="FFFFFF">
                  <a:alpha val="30000"/>
                </a:srgbClr>
              </a:gs>
              <a:gs pos="72000">
                <a:srgbClr val="FFFFFF">
                  <a:alpha val="2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22AE8C0-AAA9-4540-8CFF-2777A6F36FD8}"/>
              </a:ext>
            </a:extLst>
          </p:cNvPr>
          <p:cNvSpPr/>
          <p:nvPr/>
        </p:nvSpPr>
        <p:spPr>
          <a:xfrm rot="20000116">
            <a:off x="6313621" y="1353780"/>
            <a:ext cx="589508" cy="3406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5000">
                <a:srgbClr val="FFFFFF">
                  <a:alpha val="30000"/>
                </a:srgbClr>
              </a:gs>
              <a:gs pos="72000">
                <a:srgbClr val="FFFFFF">
                  <a:alpha val="2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9FADC92-1CA3-4600-A75C-E58D6A3383FD}"/>
              </a:ext>
            </a:extLst>
          </p:cNvPr>
          <p:cNvSpPr/>
          <p:nvPr/>
        </p:nvSpPr>
        <p:spPr>
          <a:xfrm rot="20000116">
            <a:off x="4474117" y="4548912"/>
            <a:ext cx="589508" cy="3406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5000">
                <a:srgbClr val="FFFFFF">
                  <a:alpha val="30000"/>
                </a:srgbClr>
              </a:gs>
              <a:gs pos="72000">
                <a:srgbClr val="FFFFFF">
                  <a:alpha val="2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C041CE2-9F36-4AFE-8B70-9A35162757EC}"/>
              </a:ext>
            </a:extLst>
          </p:cNvPr>
          <p:cNvSpPr/>
          <p:nvPr/>
        </p:nvSpPr>
        <p:spPr>
          <a:xfrm rot="20000116">
            <a:off x="6389999" y="4537800"/>
            <a:ext cx="589508" cy="3406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5000">
                <a:srgbClr val="FFFFFF">
                  <a:alpha val="30000"/>
                </a:srgbClr>
              </a:gs>
              <a:gs pos="72000">
                <a:srgbClr val="FFFFFF">
                  <a:alpha val="2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BA345AE-0920-4CD5-A125-9972F8F375F7}"/>
              </a:ext>
            </a:extLst>
          </p:cNvPr>
          <p:cNvSpPr/>
          <p:nvPr/>
        </p:nvSpPr>
        <p:spPr>
          <a:xfrm rot="20000116">
            <a:off x="7307637" y="2958872"/>
            <a:ext cx="589508" cy="3406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5000">
                <a:srgbClr val="FFFFFF">
                  <a:alpha val="30000"/>
                </a:srgbClr>
              </a:gs>
              <a:gs pos="72000">
                <a:srgbClr val="FFFFFF">
                  <a:alpha val="2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8145C30-EB1C-4384-A274-A8EA9DE076C9}"/>
              </a:ext>
            </a:extLst>
          </p:cNvPr>
          <p:cNvSpPr/>
          <p:nvPr/>
        </p:nvSpPr>
        <p:spPr>
          <a:xfrm rot="20000116">
            <a:off x="5394548" y="2961108"/>
            <a:ext cx="589508" cy="3406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5000">
                <a:srgbClr val="FFFFFF">
                  <a:alpha val="30000"/>
                </a:srgbClr>
              </a:gs>
              <a:gs pos="72000">
                <a:srgbClr val="FFFFFF">
                  <a:alpha val="2000"/>
                </a:srgb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CFF84A97-984A-49DF-817A-20CEFC2252B4}"/>
              </a:ext>
            </a:extLst>
          </p:cNvPr>
          <p:cNvSpPr>
            <a:spLocks/>
          </p:cNvSpPr>
          <p:nvPr/>
        </p:nvSpPr>
        <p:spPr bwMode="auto">
          <a:xfrm rot="16200000">
            <a:off x="4219644" y="1405778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00CF8AE4-B426-4561-B46C-30EC4A3E5ED2}"/>
              </a:ext>
            </a:extLst>
          </p:cNvPr>
          <p:cNvSpPr>
            <a:spLocks/>
          </p:cNvSpPr>
          <p:nvPr/>
        </p:nvSpPr>
        <p:spPr bwMode="auto">
          <a:xfrm rot="16200000">
            <a:off x="3286211" y="3022306"/>
            <a:ext cx="1954833" cy="173255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8" name="任意多边形 25">
            <a:extLst>
              <a:ext uri="{FF2B5EF4-FFF2-40B4-BE49-F238E27FC236}">
                <a16:creationId xmlns:a16="http://schemas.microsoft.com/office/drawing/2014/main" id="{20F3E04D-AF0D-4490-880F-E450EC7FC3C1}"/>
              </a:ext>
            </a:extLst>
          </p:cNvPr>
          <p:cNvSpPr>
            <a:spLocks/>
          </p:cNvSpPr>
          <p:nvPr/>
        </p:nvSpPr>
        <p:spPr bwMode="auto">
          <a:xfrm rot="16200000">
            <a:off x="4081411" y="4749201"/>
            <a:ext cx="1627099" cy="1135888"/>
          </a:xfrm>
          <a:custGeom>
            <a:avLst/>
            <a:gdLst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7275 w 1627099"/>
              <a:gd name="connsiteY5" fmla="*/ 256623 h 1135888"/>
              <a:gd name="connsiteX6" fmla="*/ 104462 w 1627099"/>
              <a:gd name="connsiteY6" fmla="*/ 88193 h 1135888"/>
              <a:gd name="connsiteX7" fmla="*/ 258005 w 1627099"/>
              <a:gd name="connsiteY7" fmla="*/ 0 h 1135888"/>
              <a:gd name="connsiteX8" fmla="*/ 1054155 w 1627099"/>
              <a:gd name="connsiteY8" fmla="*/ 0 h 1135888"/>
              <a:gd name="connsiteX9" fmla="*/ 1207698 w 1627099"/>
              <a:gd name="connsiteY9" fmla="*/ 88193 h 1135888"/>
              <a:gd name="connsiteX10" fmla="*/ 1605773 w 1627099"/>
              <a:gd name="connsiteY10" fmla="*/ 778085 h 1135888"/>
              <a:gd name="connsiteX11" fmla="*/ 1627099 w 1627099"/>
              <a:gd name="connsiteY11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104462 w 1627099"/>
              <a:gd name="connsiteY5" fmla="*/ 88193 h 1135888"/>
              <a:gd name="connsiteX6" fmla="*/ 258005 w 1627099"/>
              <a:gd name="connsiteY6" fmla="*/ 0 h 1135888"/>
              <a:gd name="connsiteX7" fmla="*/ 1054155 w 1627099"/>
              <a:gd name="connsiteY7" fmla="*/ 0 h 1135888"/>
              <a:gd name="connsiteX8" fmla="*/ 1207698 w 1627099"/>
              <a:gd name="connsiteY8" fmla="*/ 88193 h 1135888"/>
              <a:gd name="connsiteX9" fmla="*/ 1605773 w 1627099"/>
              <a:gd name="connsiteY9" fmla="*/ 778085 h 1135888"/>
              <a:gd name="connsiteX10" fmla="*/ 1627099 w 1627099"/>
              <a:gd name="connsiteY10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104462 w 1627099"/>
              <a:gd name="connsiteY5" fmla="*/ 88193 h 1135888"/>
              <a:gd name="connsiteX6" fmla="*/ 258005 w 1627099"/>
              <a:gd name="connsiteY6" fmla="*/ 0 h 1135888"/>
              <a:gd name="connsiteX7" fmla="*/ 1054155 w 1627099"/>
              <a:gd name="connsiteY7" fmla="*/ 0 h 1135888"/>
              <a:gd name="connsiteX8" fmla="*/ 1207698 w 1627099"/>
              <a:gd name="connsiteY8" fmla="*/ 88193 h 1135888"/>
              <a:gd name="connsiteX9" fmla="*/ 1605773 w 1627099"/>
              <a:gd name="connsiteY9" fmla="*/ 778085 h 1135888"/>
              <a:gd name="connsiteX10" fmla="*/ 1627099 w 1627099"/>
              <a:gd name="connsiteY10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7099" h="1135888">
                <a:moveTo>
                  <a:pt x="1627099" y="866278"/>
                </a:moveTo>
                <a:cubicBezTo>
                  <a:pt x="1627099" y="898283"/>
                  <a:pt x="1619990" y="930288"/>
                  <a:pt x="1605773" y="954470"/>
                </a:cubicBezTo>
                <a:lnTo>
                  <a:pt x="1501093" y="1135888"/>
                </a:lnTo>
                <a:cubicBezTo>
                  <a:pt x="911829" y="1012108"/>
                  <a:pt x="405114" y="761320"/>
                  <a:pt x="0" y="269231"/>
                </a:cubicBezTo>
                <a:lnTo>
                  <a:pt x="104462" y="88193"/>
                </a:lnTo>
                <a:cubicBezTo>
                  <a:pt x="132895" y="39829"/>
                  <a:pt x="202559" y="0"/>
                  <a:pt x="258005" y="0"/>
                </a:cubicBezTo>
                <a:lnTo>
                  <a:pt x="1054155" y="0"/>
                </a:lnTo>
                <a:cubicBezTo>
                  <a:pt x="1111023" y="0"/>
                  <a:pt x="1179264" y="39829"/>
                  <a:pt x="1207698" y="88193"/>
                </a:cubicBezTo>
                <a:lnTo>
                  <a:pt x="1605773" y="778085"/>
                </a:lnTo>
                <a:cubicBezTo>
                  <a:pt x="1619990" y="802267"/>
                  <a:pt x="1627099" y="834272"/>
                  <a:pt x="1627099" y="866278"/>
                </a:cubicBez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9" name="任意多边形 30">
            <a:extLst>
              <a:ext uri="{FF2B5EF4-FFF2-40B4-BE49-F238E27FC236}">
                <a16:creationId xmlns:a16="http://schemas.microsoft.com/office/drawing/2014/main" id="{DE193784-0376-445A-867B-FCED0060E61C}"/>
              </a:ext>
            </a:extLst>
          </p:cNvPr>
          <p:cNvSpPr>
            <a:spLocks/>
          </p:cNvSpPr>
          <p:nvPr/>
        </p:nvSpPr>
        <p:spPr bwMode="auto">
          <a:xfrm rot="16200000">
            <a:off x="6169278" y="4664463"/>
            <a:ext cx="1816381" cy="1732555"/>
          </a:xfrm>
          <a:custGeom>
            <a:avLst/>
            <a:gdLst>
              <a:gd name="connsiteX0" fmla="*/ 1816381 w 1816381"/>
              <a:gd name="connsiteY0" fmla="*/ 1133437 h 1732555"/>
              <a:gd name="connsiteX1" fmla="*/ 1788250 w 1816381"/>
              <a:gd name="connsiteY1" fmla="*/ 1182188 h 1732555"/>
              <a:gd name="connsiteX2" fmla="*/ 1521571 w 1816381"/>
              <a:gd name="connsiteY2" fmla="*/ 1644363 h 1732555"/>
              <a:gd name="connsiteX3" fmla="*/ 1368028 w 1816381"/>
              <a:gd name="connsiteY3" fmla="*/ 1732555 h 1732555"/>
              <a:gd name="connsiteX4" fmla="*/ 571878 w 1816381"/>
              <a:gd name="connsiteY4" fmla="*/ 1732555 h 1732555"/>
              <a:gd name="connsiteX5" fmla="*/ 418335 w 1816381"/>
              <a:gd name="connsiteY5" fmla="*/ 1644363 h 1732555"/>
              <a:gd name="connsiteX6" fmla="*/ 20259 w 1816381"/>
              <a:gd name="connsiteY6" fmla="*/ 954470 h 1732555"/>
              <a:gd name="connsiteX7" fmla="*/ 20259 w 1816381"/>
              <a:gd name="connsiteY7" fmla="*/ 778085 h 1732555"/>
              <a:gd name="connsiteX8" fmla="*/ 418335 w 1816381"/>
              <a:gd name="connsiteY8" fmla="*/ 88192 h 1732555"/>
              <a:gd name="connsiteX9" fmla="*/ 571878 w 1816381"/>
              <a:gd name="connsiteY9" fmla="*/ 0 h 1732555"/>
              <a:gd name="connsiteX10" fmla="*/ 572326 w 1816381"/>
              <a:gd name="connsiteY10" fmla="*/ 0 h 1732555"/>
              <a:gd name="connsiteX11" fmla="*/ 535603 w 1816381"/>
              <a:gd name="connsiteY11" fmla="*/ 5908 h 1732555"/>
              <a:gd name="connsiteX12" fmla="*/ 425444 w 1816381"/>
              <a:gd name="connsiteY12" fmla="*/ 87122 h 1732555"/>
              <a:gd name="connsiteX13" fmla="*/ 320982 w 1816381"/>
              <a:gd name="connsiteY13" fmla="*/ 268160 h 1732555"/>
              <a:gd name="connsiteX14" fmla="*/ 1605007 w 1816381"/>
              <a:gd name="connsiteY14" fmla="*/ 1082222 h 173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6381" h="1732555">
                <a:moveTo>
                  <a:pt x="1816381" y="1133437"/>
                </a:moveTo>
                <a:lnTo>
                  <a:pt x="1788250" y="1182188"/>
                </a:lnTo>
                <a:cubicBezTo>
                  <a:pt x="1521571" y="1644363"/>
                  <a:pt x="1521571" y="1644363"/>
                  <a:pt x="1521571" y="1644363"/>
                </a:cubicBezTo>
                <a:cubicBezTo>
                  <a:pt x="1493137" y="1692726"/>
                  <a:pt x="1424896" y="1732555"/>
                  <a:pt x="1368028" y="1732555"/>
                </a:cubicBezTo>
                <a:lnTo>
                  <a:pt x="571878" y="1732555"/>
                </a:lnTo>
                <a:cubicBezTo>
                  <a:pt x="516432" y="1732555"/>
                  <a:pt x="446768" y="1692726"/>
                  <a:pt x="418335" y="1644363"/>
                </a:cubicBezTo>
                <a:cubicBezTo>
                  <a:pt x="20259" y="954470"/>
                  <a:pt x="20259" y="954470"/>
                  <a:pt x="20259" y="954470"/>
                </a:cubicBezTo>
                <a:cubicBezTo>
                  <a:pt x="-6753" y="906106"/>
                  <a:pt x="-6753" y="826449"/>
                  <a:pt x="20259" y="778085"/>
                </a:cubicBezTo>
                <a:cubicBezTo>
                  <a:pt x="418335" y="88192"/>
                  <a:pt x="418335" y="88192"/>
                  <a:pt x="418335" y="88192"/>
                </a:cubicBezTo>
                <a:cubicBezTo>
                  <a:pt x="446768" y="39829"/>
                  <a:pt x="516432" y="0"/>
                  <a:pt x="571878" y="0"/>
                </a:cubicBezTo>
                <a:lnTo>
                  <a:pt x="572326" y="0"/>
                </a:lnTo>
                <a:lnTo>
                  <a:pt x="535603" y="5908"/>
                </a:lnTo>
                <a:cubicBezTo>
                  <a:pt x="491286" y="19376"/>
                  <a:pt x="446769" y="50849"/>
                  <a:pt x="425444" y="87122"/>
                </a:cubicBezTo>
                <a:lnTo>
                  <a:pt x="320982" y="268160"/>
                </a:lnTo>
                <a:cubicBezTo>
                  <a:pt x="675457" y="698737"/>
                  <a:pt x="1107719" y="944569"/>
                  <a:pt x="1605007" y="1082222"/>
                </a:cubicBez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0" name="任意多边形 31">
            <a:extLst>
              <a:ext uri="{FF2B5EF4-FFF2-40B4-BE49-F238E27FC236}">
                <a16:creationId xmlns:a16="http://schemas.microsoft.com/office/drawing/2014/main" id="{3542248B-B459-49E6-A829-FC958FECD8FD}"/>
              </a:ext>
            </a:extLst>
          </p:cNvPr>
          <p:cNvSpPr>
            <a:spLocks/>
          </p:cNvSpPr>
          <p:nvPr/>
        </p:nvSpPr>
        <p:spPr bwMode="auto">
          <a:xfrm rot="16200000">
            <a:off x="5050694" y="3156773"/>
            <a:ext cx="1627099" cy="1135888"/>
          </a:xfrm>
          <a:custGeom>
            <a:avLst/>
            <a:gdLst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7275 w 1627099"/>
              <a:gd name="connsiteY5" fmla="*/ 256623 h 1135888"/>
              <a:gd name="connsiteX6" fmla="*/ 104462 w 1627099"/>
              <a:gd name="connsiteY6" fmla="*/ 88193 h 1135888"/>
              <a:gd name="connsiteX7" fmla="*/ 258005 w 1627099"/>
              <a:gd name="connsiteY7" fmla="*/ 0 h 1135888"/>
              <a:gd name="connsiteX8" fmla="*/ 1054155 w 1627099"/>
              <a:gd name="connsiteY8" fmla="*/ 0 h 1135888"/>
              <a:gd name="connsiteX9" fmla="*/ 1207698 w 1627099"/>
              <a:gd name="connsiteY9" fmla="*/ 88193 h 1135888"/>
              <a:gd name="connsiteX10" fmla="*/ 1605773 w 1627099"/>
              <a:gd name="connsiteY10" fmla="*/ 778085 h 1135888"/>
              <a:gd name="connsiteX11" fmla="*/ 1627099 w 1627099"/>
              <a:gd name="connsiteY11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104462 w 1627099"/>
              <a:gd name="connsiteY5" fmla="*/ 88193 h 1135888"/>
              <a:gd name="connsiteX6" fmla="*/ 258005 w 1627099"/>
              <a:gd name="connsiteY6" fmla="*/ 0 h 1135888"/>
              <a:gd name="connsiteX7" fmla="*/ 1054155 w 1627099"/>
              <a:gd name="connsiteY7" fmla="*/ 0 h 1135888"/>
              <a:gd name="connsiteX8" fmla="*/ 1207698 w 1627099"/>
              <a:gd name="connsiteY8" fmla="*/ 88193 h 1135888"/>
              <a:gd name="connsiteX9" fmla="*/ 1605773 w 1627099"/>
              <a:gd name="connsiteY9" fmla="*/ 778085 h 1135888"/>
              <a:gd name="connsiteX10" fmla="*/ 1627099 w 1627099"/>
              <a:gd name="connsiteY10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104462 w 1627099"/>
              <a:gd name="connsiteY5" fmla="*/ 88193 h 1135888"/>
              <a:gd name="connsiteX6" fmla="*/ 258005 w 1627099"/>
              <a:gd name="connsiteY6" fmla="*/ 0 h 1135888"/>
              <a:gd name="connsiteX7" fmla="*/ 1054155 w 1627099"/>
              <a:gd name="connsiteY7" fmla="*/ 0 h 1135888"/>
              <a:gd name="connsiteX8" fmla="*/ 1207698 w 1627099"/>
              <a:gd name="connsiteY8" fmla="*/ 88193 h 1135888"/>
              <a:gd name="connsiteX9" fmla="*/ 1605773 w 1627099"/>
              <a:gd name="connsiteY9" fmla="*/ 778085 h 1135888"/>
              <a:gd name="connsiteX10" fmla="*/ 1627099 w 1627099"/>
              <a:gd name="connsiteY10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7099" h="1135888">
                <a:moveTo>
                  <a:pt x="1627099" y="866278"/>
                </a:moveTo>
                <a:cubicBezTo>
                  <a:pt x="1627099" y="898283"/>
                  <a:pt x="1619990" y="930288"/>
                  <a:pt x="1605773" y="954470"/>
                </a:cubicBezTo>
                <a:lnTo>
                  <a:pt x="1501093" y="1135888"/>
                </a:lnTo>
                <a:cubicBezTo>
                  <a:pt x="911829" y="1012108"/>
                  <a:pt x="405114" y="761320"/>
                  <a:pt x="0" y="269231"/>
                </a:cubicBezTo>
                <a:lnTo>
                  <a:pt x="104462" y="88193"/>
                </a:lnTo>
                <a:cubicBezTo>
                  <a:pt x="132895" y="39829"/>
                  <a:pt x="202559" y="0"/>
                  <a:pt x="258005" y="0"/>
                </a:cubicBezTo>
                <a:lnTo>
                  <a:pt x="1054155" y="0"/>
                </a:lnTo>
                <a:cubicBezTo>
                  <a:pt x="1111023" y="0"/>
                  <a:pt x="1179264" y="39829"/>
                  <a:pt x="1207698" y="88193"/>
                </a:cubicBezTo>
                <a:lnTo>
                  <a:pt x="1605773" y="778085"/>
                </a:lnTo>
                <a:cubicBezTo>
                  <a:pt x="1619990" y="802267"/>
                  <a:pt x="1627099" y="834272"/>
                  <a:pt x="1627099" y="866278"/>
                </a:cubicBez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3" name="任意多边形 32">
            <a:extLst>
              <a:ext uri="{FF2B5EF4-FFF2-40B4-BE49-F238E27FC236}">
                <a16:creationId xmlns:a16="http://schemas.microsoft.com/office/drawing/2014/main" id="{318FD6A6-3FB6-46E3-B3FB-D4E3000C9483}"/>
              </a:ext>
            </a:extLst>
          </p:cNvPr>
          <p:cNvSpPr>
            <a:spLocks/>
          </p:cNvSpPr>
          <p:nvPr/>
        </p:nvSpPr>
        <p:spPr bwMode="auto">
          <a:xfrm rot="16200000">
            <a:off x="5990291" y="1540243"/>
            <a:ext cx="1627099" cy="1135888"/>
          </a:xfrm>
          <a:custGeom>
            <a:avLst/>
            <a:gdLst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7275 w 1627099"/>
              <a:gd name="connsiteY5" fmla="*/ 256623 h 1135888"/>
              <a:gd name="connsiteX6" fmla="*/ 104462 w 1627099"/>
              <a:gd name="connsiteY6" fmla="*/ 88193 h 1135888"/>
              <a:gd name="connsiteX7" fmla="*/ 258005 w 1627099"/>
              <a:gd name="connsiteY7" fmla="*/ 0 h 1135888"/>
              <a:gd name="connsiteX8" fmla="*/ 1054155 w 1627099"/>
              <a:gd name="connsiteY8" fmla="*/ 0 h 1135888"/>
              <a:gd name="connsiteX9" fmla="*/ 1207698 w 1627099"/>
              <a:gd name="connsiteY9" fmla="*/ 88193 h 1135888"/>
              <a:gd name="connsiteX10" fmla="*/ 1605773 w 1627099"/>
              <a:gd name="connsiteY10" fmla="*/ 778085 h 1135888"/>
              <a:gd name="connsiteX11" fmla="*/ 1627099 w 1627099"/>
              <a:gd name="connsiteY11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104462 w 1627099"/>
              <a:gd name="connsiteY5" fmla="*/ 88193 h 1135888"/>
              <a:gd name="connsiteX6" fmla="*/ 258005 w 1627099"/>
              <a:gd name="connsiteY6" fmla="*/ 0 h 1135888"/>
              <a:gd name="connsiteX7" fmla="*/ 1054155 w 1627099"/>
              <a:gd name="connsiteY7" fmla="*/ 0 h 1135888"/>
              <a:gd name="connsiteX8" fmla="*/ 1207698 w 1627099"/>
              <a:gd name="connsiteY8" fmla="*/ 88193 h 1135888"/>
              <a:gd name="connsiteX9" fmla="*/ 1605773 w 1627099"/>
              <a:gd name="connsiteY9" fmla="*/ 778085 h 1135888"/>
              <a:gd name="connsiteX10" fmla="*/ 1627099 w 1627099"/>
              <a:gd name="connsiteY10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35702 w 1627099"/>
              <a:gd name="connsiteY2" fmla="*/ 1075909 h 1135888"/>
              <a:gd name="connsiteX3" fmla="*/ 1501093 w 1627099"/>
              <a:gd name="connsiteY3" fmla="*/ 1135888 h 1135888"/>
              <a:gd name="connsiteX4" fmla="*/ 0 w 1627099"/>
              <a:gd name="connsiteY4" fmla="*/ 269231 h 1135888"/>
              <a:gd name="connsiteX5" fmla="*/ 104462 w 1627099"/>
              <a:gd name="connsiteY5" fmla="*/ 88193 h 1135888"/>
              <a:gd name="connsiteX6" fmla="*/ 258005 w 1627099"/>
              <a:gd name="connsiteY6" fmla="*/ 0 h 1135888"/>
              <a:gd name="connsiteX7" fmla="*/ 1054155 w 1627099"/>
              <a:gd name="connsiteY7" fmla="*/ 0 h 1135888"/>
              <a:gd name="connsiteX8" fmla="*/ 1207698 w 1627099"/>
              <a:gd name="connsiteY8" fmla="*/ 88193 h 1135888"/>
              <a:gd name="connsiteX9" fmla="*/ 1605773 w 1627099"/>
              <a:gd name="connsiteY9" fmla="*/ 778085 h 1135888"/>
              <a:gd name="connsiteX10" fmla="*/ 1627099 w 1627099"/>
              <a:gd name="connsiteY10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  <a:gd name="connsiteX0" fmla="*/ 1627099 w 1627099"/>
              <a:gd name="connsiteY0" fmla="*/ 866278 h 1135888"/>
              <a:gd name="connsiteX1" fmla="*/ 1605773 w 1627099"/>
              <a:gd name="connsiteY1" fmla="*/ 954470 h 1135888"/>
              <a:gd name="connsiteX2" fmla="*/ 1501093 w 1627099"/>
              <a:gd name="connsiteY2" fmla="*/ 1135888 h 1135888"/>
              <a:gd name="connsiteX3" fmla="*/ 0 w 1627099"/>
              <a:gd name="connsiteY3" fmla="*/ 269231 h 1135888"/>
              <a:gd name="connsiteX4" fmla="*/ 104462 w 1627099"/>
              <a:gd name="connsiteY4" fmla="*/ 88193 h 1135888"/>
              <a:gd name="connsiteX5" fmla="*/ 258005 w 1627099"/>
              <a:gd name="connsiteY5" fmla="*/ 0 h 1135888"/>
              <a:gd name="connsiteX6" fmla="*/ 1054155 w 1627099"/>
              <a:gd name="connsiteY6" fmla="*/ 0 h 1135888"/>
              <a:gd name="connsiteX7" fmla="*/ 1207698 w 1627099"/>
              <a:gd name="connsiteY7" fmla="*/ 88193 h 1135888"/>
              <a:gd name="connsiteX8" fmla="*/ 1605773 w 1627099"/>
              <a:gd name="connsiteY8" fmla="*/ 778085 h 1135888"/>
              <a:gd name="connsiteX9" fmla="*/ 1627099 w 1627099"/>
              <a:gd name="connsiteY9" fmla="*/ 866278 h 113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7099" h="1135888">
                <a:moveTo>
                  <a:pt x="1627099" y="866278"/>
                </a:moveTo>
                <a:cubicBezTo>
                  <a:pt x="1627099" y="898283"/>
                  <a:pt x="1619990" y="930288"/>
                  <a:pt x="1605773" y="954470"/>
                </a:cubicBezTo>
                <a:lnTo>
                  <a:pt x="1501093" y="1135888"/>
                </a:lnTo>
                <a:cubicBezTo>
                  <a:pt x="911829" y="1012108"/>
                  <a:pt x="405114" y="761320"/>
                  <a:pt x="0" y="269231"/>
                </a:cubicBezTo>
                <a:lnTo>
                  <a:pt x="104462" y="88193"/>
                </a:lnTo>
                <a:cubicBezTo>
                  <a:pt x="132895" y="39829"/>
                  <a:pt x="202559" y="0"/>
                  <a:pt x="258005" y="0"/>
                </a:cubicBezTo>
                <a:lnTo>
                  <a:pt x="1054155" y="0"/>
                </a:lnTo>
                <a:cubicBezTo>
                  <a:pt x="1111023" y="0"/>
                  <a:pt x="1179264" y="39829"/>
                  <a:pt x="1207698" y="88193"/>
                </a:cubicBezTo>
                <a:lnTo>
                  <a:pt x="1605773" y="778085"/>
                </a:lnTo>
                <a:cubicBezTo>
                  <a:pt x="1619990" y="802267"/>
                  <a:pt x="1627099" y="834272"/>
                  <a:pt x="1627099" y="866278"/>
                </a:cubicBez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6" name="任意多边形 33">
            <a:extLst>
              <a:ext uri="{FF2B5EF4-FFF2-40B4-BE49-F238E27FC236}">
                <a16:creationId xmlns:a16="http://schemas.microsoft.com/office/drawing/2014/main" id="{ECB93804-80DD-4526-BA75-6D2E8B4A0614}"/>
              </a:ext>
            </a:extLst>
          </p:cNvPr>
          <p:cNvSpPr>
            <a:spLocks/>
          </p:cNvSpPr>
          <p:nvPr/>
        </p:nvSpPr>
        <p:spPr bwMode="auto">
          <a:xfrm rot="16200000">
            <a:off x="7134298" y="3056849"/>
            <a:ext cx="1816381" cy="1732555"/>
          </a:xfrm>
          <a:custGeom>
            <a:avLst/>
            <a:gdLst>
              <a:gd name="connsiteX0" fmla="*/ 1816381 w 1816381"/>
              <a:gd name="connsiteY0" fmla="*/ 1133437 h 1732555"/>
              <a:gd name="connsiteX1" fmla="*/ 1788250 w 1816381"/>
              <a:gd name="connsiteY1" fmla="*/ 1182188 h 1732555"/>
              <a:gd name="connsiteX2" fmla="*/ 1521571 w 1816381"/>
              <a:gd name="connsiteY2" fmla="*/ 1644363 h 1732555"/>
              <a:gd name="connsiteX3" fmla="*/ 1368028 w 1816381"/>
              <a:gd name="connsiteY3" fmla="*/ 1732555 h 1732555"/>
              <a:gd name="connsiteX4" fmla="*/ 571878 w 1816381"/>
              <a:gd name="connsiteY4" fmla="*/ 1732555 h 1732555"/>
              <a:gd name="connsiteX5" fmla="*/ 418335 w 1816381"/>
              <a:gd name="connsiteY5" fmla="*/ 1644363 h 1732555"/>
              <a:gd name="connsiteX6" fmla="*/ 20259 w 1816381"/>
              <a:gd name="connsiteY6" fmla="*/ 954470 h 1732555"/>
              <a:gd name="connsiteX7" fmla="*/ 20259 w 1816381"/>
              <a:gd name="connsiteY7" fmla="*/ 778085 h 1732555"/>
              <a:gd name="connsiteX8" fmla="*/ 418335 w 1816381"/>
              <a:gd name="connsiteY8" fmla="*/ 88192 h 1732555"/>
              <a:gd name="connsiteX9" fmla="*/ 571878 w 1816381"/>
              <a:gd name="connsiteY9" fmla="*/ 0 h 1732555"/>
              <a:gd name="connsiteX10" fmla="*/ 572326 w 1816381"/>
              <a:gd name="connsiteY10" fmla="*/ 0 h 1732555"/>
              <a:gd name="connsiteX11" fmla="*/ 535603 w 1816381"/>
              <a:gd name="connsiteY11" fmla="*/ 5908 h 1732555"/>
              <a:gd name="connsiteX12" fmla="*/ 425444 w 1816381"/>
              <a:gd name="connsiteY12" fmla="*/ 87122 h 1732555"/>
              <a:gd name="connsiteX13" fmla="*/ 320982 w 1816381"/>
              <a:gd name="connsiteY13" fmla="*/ 268160 h 1732555"/>
              <a:gd name="connsiteX14" fmla="*/ 1605007 w 1816381"/>
              <a:gd name="connsiteY14" fmla="*/ 1082222 h 173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16381" h="1732555">
                <a:moveTo>
                  <a:pt x="1816381" y="1133437"/>
                </a:moveTo>
                <a:lnTo>
                  <a:pt x="1788250" y="1182188"/>
                </a:lnTo>
                <a:cubicBezTo>
                  <a:pt x="1521571" y="1644363"/>
                  <a:pt x="1521571" y="1644363"/>
                  <a:pt x="1521571" y="1644363"/>
                </a:cubicBezTo>
                <a:cubicBezTo>
                  <a:pt x="1493137" y="1692726"/>
                  <a:pt x="1424896" y="1732555"/>
                  <a:pt x="1368028" y="1732555"/>
                </a:cubicBezTo>
                <a:lnTo>
                  <a:pt x="571878" y="1732555"/>
                </a:lnTo>
                <a:cubicBezTo>
                  <a:pt x="516432" y="1732555"/>
                  <a:pt x="446768" y="1692726"/>
                  <a:pt x="418335" y="1644363"/>
                </a:cubicBezTo>
                <a:cubicBezTo>
                  <a:pt x="20259" y="954470"/>
                  <a:pt x="20259" y="954470"/>
                  <a:pt x="20259" y="954470"/>
                </a:cubicBezTo>
                <a:cubicBezTo>
                  <a:pt x="-6753" y="906106"/>
                  <a:pt x="-6753" y="826449"/>
                  <a:pt x="20259" y="778085"/>
                </a:cubicBezTo>
                <a:cubicBezTo>
                  <a:pt x="418335" y="88192"/>
                  <a:pt x="418335" y="88192"/>
                  <a:pt x="418335" y="88192"/>
                </a:cubicBezTo>
                <a:cubicBezTo>
                  <a:pt x="446768" y="39829"/>
                  <a:pt x="516432" y="0"/>
                  <a:pt x="571878" y="0"/>
                </a:cubicBezTo>
                <a:lnTo>
                  <a:pt x="572326" y="0"/>
                </a:lnTo>
                <a:lnTo>
                  <a:pt x="535603" y="5908"/>
                </a:lnTo>
                <a:cubicBezTo>
                  <a:pt x="491286" y="19376"/>
                  <a:pt x="446769" y="50849"/>
                  <a:pt x="425444" y="87122"/>
                </a:cubicBezTo>
                <a:lnTo>
                  <a:pt x="320982" y="268160"/>
                </a:lnTo>
                <a:cubicBezTo>
                  <a:pt x="675457" y="698737"/>
                  <a:pt x="1107719" y="944569"/>
                  <a:pt x="1605007" y="1082222"/>
                </a:cubicBezTo>
                <a:close/>
              </a:path>
            </a:pathLst>
          </a:custGeom>
          <a:solidFill>
            <a:schemeClr val="bg1">
              <a:alpha val="13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439BE91-B2A5-4676-B76B-6E828487BA5E}"/>
              </a:ext>
            </a:extLst>
          </p:cNvPr>
          <p:cNvGrpSpPr/>
          <p:nvPr/>
        </p:nvGrpSpPr>
        <p:grpSpPr>
          <a:xfrm>
            <a:off x="3547985" y="1365708"/>
            <a:ext cx="1923184" cy="3175511"/>
            <a:chOff x="3497650" y="916053"/>
            <a:chExt cx="1923184" cy="3175511"/>
          </a:xfrm>
          <a:solidFill>
            <a:srgbClr val="124062"/>
          </a:solidFill>
        </p:grpSpPr>
        <p:sp>
          <p:nvSpPr>
            <p:cNvPr id="48" name="任意多边形 47">
              <a:extLst>
                <a:ext uri="{FF2B5EF4-FFF2-40B4-BE49-F238E27FC236}">
                  <a16:creationId xmlns:a16="http://schemas.microsoft.com/office/drawing/2014/main" id="{74B219BA-3B5A-4EFD-9779-F14316CA802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210468" y="2817788"/>
              <a:ext cx="1560958" cy="986593"/>
            </a:xfrm>
            <a:custGeom>
              <a:avLst/>
              <a:gdLst>
                <a:gd name="connsiteX0" fmla="*/ 1560958 w 1560958"/>
                <a:gd name="connsiteY0" fmla="*/ 852069 h 986593"/>
                <a:gd name="connsiteX1" fmla="*/ 1483291 w 1560958"/>
                <a:gd name="connsiteY1" fmla="*/ 986593 h 986593"/>
                <a:gd name="connsiteX2" fmla="*/ 1470592 w 1560958"/>
                <a:gd name="connsiteY2" fmla="*/ 964597 h 986593"/>
                <a:gd name="connsiteX3" fmla="*/ 1469220 w 1560958"/>
                <a:gd name="connsiteY3" fmla="*/ 960185 h 986593"/>
                <a:gd name="connsiteX4" fmla="*/ 1049766 w 1560958"/>
                <a:gd name="connsiteY4" fmla="*/ 233242 h 986593"/>
                <a:gd name="connsiteX5" fmla="*/ 887977 w 1560958"/>
                <a:gd name="connsiteY5" fmla="*/ 140313 h 986593"/>
                <a:gd name="connsiteX6" fmla="*/ 843738 w 1560958"/>
                <a:gd name="connsiteY6" fmla="*/ 140313 h 986593"/>
                <a:gd name="connsiteX7" fmla="*/ 834966 w 1560958"/>
                <a:gd name="connsiteY7" fmla="*/ 140313 h 986593"/>
                <a:gd name="connsiteX8" fmla="*/ 834966 w 1560958"/>
                <a:gd name="connsiteY8" fmla="*/ 139101 h 986593"/>
                <a:gd name="connsiteX9" fmla="*/ 0 w 1560958"/>
                <a:gd name="connsiteY9" fmla="*/ 139101 h 986593"/>
                <a:gd name="connsiteX10" fmla="*/ 73870 w 1560958"/>
                <a:gd name="connsiteY10" fmla="*/ 11155 h 986593"/>
                <a:gd name="connsiteX11" fmla="*/ 82583 w 1560958"/>
                <a:gd name="connsiteY11" fmla="*/ 7354 h 986593"/>
                <a:gd name="connsiteX12" fmla="*/ 128297 w 1560958"/>
                <a:gd name="connsiteY12" fmla="*/ 0 h 986593"/>
                <a:gd name="connsiteX13" fmla="*/ 967205 w 1560958"/>
                <a:gd name="connsiteY13" fmla="*/ 0 h 986593"/>
                <a:gd name="connsiteX14" fmla="*/ 1128994 w 1560958"/>
                <a:gd name="connsiteY14" fmla="*/ 92930 h 986593"/>
                <a:gd name="connsiteX15" fmla="*/ 1548448 w 1560958"/>
                <a:gd name="connsiteY15" fmla="*/ 819873 h 9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0958" h="986593">
                  <a:moveTo>
                    <a:pt x="1560958" y="852069"/>
                  </a:moveTo>
                  <a:lnTo>
                    <a:pt x="1483291" y="986593"/>
                  </a:lnTo>
                  <a:lnTo>
                    <a:pt x="1470592" y="964597"/>
                  </a:lnTo>
                  <a:lnTo>
                    <a:pt x="1469220" y="960185"/>
                  </a:lnTo>
                  <a:cubicBezTo>
                    <a:pt x="1469220" y="960185"/>
                    <a:pt x="1469220" y="960185"/>
                    <a:pt x="1049766" y="233242"/>
                  </a:cubicBezTo>
                  <a:cubicBezTo>
                    <a:pt x="1019805" y="182281"/>
                    <a:pt x="947899" y="140313"/>
                    <a:pt x="887977" y="140313"/>
                  </a:cubicBezTo>
                  <a:cubicBezTo>
                    <a:pt x="887977" y="140313"/>
                    <a:pt x="887977" y="140313"/>
                    <a:pt x="843738" y="140313"/>
                  </a:cubicBezTo>
                  <a:lnTo>
                    <a:pt x="834966" y="140313"/>
                  </a:lnTo>
                  <a:lnTo>
                    <a:pt x="834966" y="139101"/>
                  </a:lnTo>
                  <a:lnTo>
                    <a:pt x="0" y="139101"/>
                  </a:lnTo>
                  <a:lnTo>
                    <a:pt x="73870" y="11155"/>
                  </a:lnTo>
                  <a:lnTo>
                    <a:pt x="82583" y="7354"/>
                  </a:lnTo>
                  <a:cubicBezTo>
                    <a:pt x="98150" y="2623"/>
                    <a:pt x="113692" y="0"/>
                    <a:pt x="128297" y="0"/>
                  </a:cubicBezTo>
                  <a:cubicBezTo>
                    <a:pt x="967205" y="0"/>
                    <a:pt x="967205" y="0"/>
                    <a:pt x="967205" y="0"/>
                  </a:cubicBezTo>
                  <a:cubicBezTo>
                    <a:pt x="1027127" y="0"/>
                    <a:pt x="1099033" y="41968"/>
                    <a:pt x="1128994" y="92930"/>
                  </a:cubicBezTo>
                  <a:cubicBezTo>
                    <a:pt x="1548448" y="819873"/>
                    <a:pt x="1548448" y="819873"/>
                    <a:pt x="1548448" y="819873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9" name="任意多边形 48">
              <a:extLst>
                <a:ext uri="{FF2B5EF4-FFF2-40B4-BE49-F238E27FC236}">
                  <a16:creationId xmlns:a16="http://schemas.microsoft.com/office/drawing/2014/main" id="{89589942-B6B0-4D20-8C6F-67A6ACFBEBB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147059" y="1203235"/>
              <a:ext cx="1560958" cy="986593"/>
            </a:xfrm>
            <a:custGeom>
              <a:avLst/>
              <a:gdLst>
                <a:gd name="connsiteX0" fmla="*/ 1560958 w 1560958"/>
                <a:gd name="connsiteY0" fmla="*/ 852069 h 986593"/>
                <a:gd name="connsiteX1" fmla="*/ 1483291 w 1560958"/>
                <a:gd name="connsiteY1" fmla="*/ 986593 h 986593"/>
                <a:gd name="connsiteX2" fmla="*/ 1470592 w 1560958"/>
                <a:gd name="connsiteY2" fmla="*/ 964597 h 986593"/>
                <a:gd name="connsiteX3" fmla="*/ 1469220 w 1560958"/>
                <a:gd name="connsiteY3" fmla="*/ 960185 h 986593"/>
                <a:gd name="connsiteX4" fmla="*/ 1049766 w 1560958"/>
                <a:gd name="connsiteY4" fmla="*/ 233242 h 986593"/>
                <a:gd name="connsiteX5" fmla="*/ 887977 w 1560958"/>
                <a:gd name="connsiteY5" fmla="*/ 140313 h 986593"/>
                <a:gd name="connsiteX6" fmla="*/ 843738 w 1560958"/>
                <a:gd name="connsiteY6" fmla="*/ 140313 h 986593"/>
                <a:gd name="connsiteX7" fmla="*/ 834966 w 1560958"/>
                <a:gd name="connsiteY7" fmla="*/ 140313 h 986593"/>
                <a:gd name="connsiteX8" fmla="*/ 834966 w 1560958"/>
                <a:gd name="connsiteY8" fmla="*/ 139101 h 986593"/>
                <a:gd name="connsiteX9" fmla="*/ 0 w 1560958"/>
                <a:gd name="connsiteY9" fmla="*/ 139101 h 986593"/>
                <a:gd name="connsiteX10" fmla="*/ 73870 w 1560958"/>
                <a:gd name="connsiteY10" fmla="*/ 11155 h 986593"/>
                <a:gd name="connsiteX11" fmla="*/ 82583 w 1560958"/>
                <a:gd name="connsiteY11" fmla="*/ 7354 h 986593"/>
                <a:gd name="connsiteX12" fmla="*/ 128297 w 1560958"/>
                <a:gd name="connsiteY12" fmla="*/ 0 h 986593"/>
                <a:gd name="connsiteX13" fmla="*/ 967205 w 1560958"/>
                <a:gd name="connsiteY13" fmla="*/ 0 h 986593"/>
                <a:gd name="connsiteX14" fmla="*/ 1128994 w 1560958"/>
                <a:gd name="connsiteY14" fmla="*/ 92930 h 986593"/>
                <a:gd name="connsiteX15" fmla="*/ 1548448 w 1560958"/>
                <a:gd name="connsiteY15" fmla="*/ 819873 h 9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0958" h="986593">
                  <a:moveTo>
                    <a:pt x="1560958" y="852069"/>
                  </a:moveTo>
                  <a:lnTo>
                    <a:pt x="1483291" y="986593"/>
                  </a:lnTo>
                  <a:lnTo>
                    <a:pt x="1470592" y="964597"/>
                  </a:lnTo>
                  <a:lnTo>
                    <a:pt x="1469220" y="960185"/>
                  </a:lnTo>
                  <a:cubicBezTo>
                    <a:pt x="1469220" y="960185"/>
                    <a:pt x="1469220" y="960185"/>
                    <a:pt x="1049766" y="233242"/>
                  </a:cubicBezTo>
                  <a:cubicBezTo>
                    <a:pt x="1019805" y="182281"/>
                    <a:pt x="947899" y="140313"/>
                    <a:pt x="887977" y="140313"/>
                  </a:cubicBezTo>
                  <a:cubicBezTo>
                    <a:pt x="887977" y="140313"/>
                    <a:pt x="887977" y="140313"/>
                    <a:pt x="843738" y="140313"/>
                  </a:cubicBezTo>
                  <a:lnTo>
                    <a:pt x="834966" y="140313"/>
                  </a:lnTo>
                  <a:lnTo>
                    <a:pt x="834966" y="139101"/>
                  </a:lnTo>
                  <a:lnTo>
                    <a:pt x="0" y="139101"/>
                  </a:lnTo>
                  <a:lnTo>
                    <a:pt x="73870" y="11155"/>
                  </a:lnTo>
                  <a:lnTo>
                    <a:pt x="82583" y="7354"/>
                  </a:lnTo>
                  <a:cubicBezTo>
                    <a:pt x="98150" y="2623"/>
                    <a:pt x="113692" y="0"/>
                    <a:pt x="128297" y="0"/>
                  </a:cubicBezTo>
                  <a:cubicBezTo>
                    <a:pt x="967205" y="0"/>
                    <a:pt x="967205" y="0"/>
                    <a:pt x="967205" y="0"/>
                  </a:cubicBezTo>
                  <a:cubicBezTo>
                    <a:pt x="1027127" y="0"/>
                    <a:pt x="1099033" y="41968"/>
                    <a:pt x="1128994" y="92930"/>
                  </a:cubicBezTo>
                  <a:cubicBezTo>
                    <a:pt x="1548448" y="819873"/>
                    <a:pt x="1548448" y="819873"/>
                    <a:pt x="1548448" y="819873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0" name="任意多边形 51">
            <a:extLst>
              <a:ext uri="{FF2B5EF4-FFF2-40B4-BE49-F238E27FC236}">
                <a16:creationId xmlns:a16="http://schemas.microsoft.com/office/drawing/2014/main" id="{6F43423F-66FE-4DC7-B0A9-A2EDA0E258AE}"/>
              </a:ext>
            </a:extLst>
          </p:cNvPr>
          <p:cNvSpPr>
            <a:spLocks/>
          </p:cNvSpPr>
          <p:nvPr/>
        </p:nvSpPr>
        <p:spPr bwMode="auto">
          <a:xfrm rot="9000000">
            <a:off x="6313732" y="5260198"/>
            <a:ext cx="1560959" cy="986593"/>
          </a:xfrm>
          <a:custGeom>
            <a:avLst/>
            <a:gdLst>
              <a:gd name="connsiteX0" fmla="*/ 1560958 w 1560958"/>
              <a:gd name="connsiteY0" fmla="*/ 852069 h 986593"/>
              <a:gd name="connsiteX1" fmla="*/ 1483291 w 1560958"/>
              <a:gd name="connsiteY1" fmla="*/ 986593 h 986593"/>
              <a:gd name="connsiteX2" fmla="*/ 1470592 w 1560958"/>
              <a:gd name="connsiteY2" fmla="*/ 964597 h 986593"/>
              <a:gd name="connsiteX3" fmla="*/ 1469220 w 1560958"/>
              <a:gd name="connsiteY3" fmla="*/ 960185 h 986593"/>
              <a:gd name="connsiteX4" fmla="*/ 1049766 w 1560958"/>
              <a:gd name="connsiteY4" fmla="*/ 233242 h 986593"/>
              <a:gd name="connsiteX5" fmla="*/ 887977 w 1560958"/>
              <a:gd name="connsiteY5" fmla="*/ 140313 h 986593"/>
              <a:gd name="connsiteX6" fmla="*/ 843738 w 1560958"/>
              <a:gd name="connsiteY6" fmla="*/ 140313 h 986593"/>
              <a:gd name="connsiteX7" fmla="*/ 834966 w 1560958"/>
              <a:gd name="connsiteY7" fmla="*/ 140313 h 986593"/>
              <a:gd name="connsiteX8" fmla="*/ 834966 w 1560958"/>
              <a:gd name="connsiteY8" fmla="*/ 139101 h 986593"/>
              <a:gd name="connsiteX9" fmla="*/ 0 w 1560958"/>
              <a:gd name="connsiteY9" fmla="*/ 139101 h 986593"/>
              <a:gd name="connsiteX10" fmla="*/ 73870 w 1560958"/>
              <a:gd name="connsiteY10" fmla="*/ 11155 h 986593"/>
              <a:gd name="connsiteX11" fmla="*/ 82583 w 1560958"/>
              <a:gd name="connsiteY11" fmla="*/ 7354 h 986593"/>
              <a:gd name="connsiteX12" fmla="*/ 128297 w 1560958"/>
              <a:gd name="connsiteY12" fmla="*/ 0 h 986593"/>
              <a:gd name="connsiteX13" fmla="*/ 967205 w 1560958"/>
              <a:gd name="connsiteY13" fmla="*/ 0 h 986593"/>
              <a:gd name="connsiteX14" fmla="*/ 1128994 w 1560958"/>
              <a:gd name="connsiteY14" fmla="*/ 92930 h 986593"/>
              <a:gd name="connsiteX15" fmla="*/ 1548448 w 1560958"/>
              <a:gd name="connsiteY15" fmla="*/ 819873 h 98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60958" h="986593">
                <a:moveTo>
                  <a:pt x="1560958" y="852069"/>
                </a:moveTo>
                <a:lnTo>
                  <a:pt x="1483291" y="986593"/>
                </a:lnTo>
                <a:lnTo>
                  <a:pt x="1470592" y="964597"/>
                </a:lnTo>
                <a:lnTo>
                  <a:pt x="1469220" y="960185"/>
                </a:lnTo>
                <a:cubicBezTo>
                  <a:pt x="1469220" y="960185"/>
                  <a:pt x="1469220" y="960185"/>
                  <a:pt x="1049766" y="233242"/>
                </a:cubicBezTo>
                <a:cubicBezTo>
                  <a:pt x="1019805" y="182281"/>
                  <a:pt x="947899" y="140313"/>
                  <a:pt x="887977" y="140313"/>
                </a:cubicBezTo>
                <a:cubicBezTo>
                  <a:pt x="887977" y="140313"/>
                  <a:pt x="887977" y="140313"/>
                  <a:pt x="843738" y="140313"/>
                </a:cubicBezTo>
                <a:lnTo>
                  <a:pt x="834966" y="140313"/>
                </a:lnTo>
                <a:lnTo>
                  <a:pt x="834966" y="139101"/>
                </a:lnTo>
                <a:lnTo>
                  <a:pt x="0" y="139101"/>
                </a:lnTo>
                <a:lnTo>
                  <a:pt x="73870" y="11155"/>
                </a:lnTo>
                <a:lnTo>
                  <a:pt x="82583" y="7354"/>
                </a:lnTo>
                <a:cubicBezTo>
                  <a:pt x="98150" y="2623"/>
                  <a:pt x="113692" y="0"/>
                  <a:pt x="128297" y="0"/>
                </a:cubicBezTo>
                <a:cubicBezTo>
                  <a:pt x="967205" y="0"/>
                  <a:pt x="967205" y="0"/>
                  <a:pt x="967205" y="0"/>
                </a:cubicBezTo>
                <a:cubicBezTo>
                  <a:pt x="1027127" y="0"/>
                  <a:pt x="1099033" y="41968"/>
                  <a:pt x="1128994" y="92930"/>
                </a:cubicBezTo>
                <a:cubicBezTo>
                  <a:pt x="1548448" y="819873"/>
                  <a:pt x="1548448" y="819873"/>
                  <a:pt x="1548448" y="819873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1" name="任意多边形 52">
            <a:extLst>
              <a:ext uri="{FF2B5EF4-FFF2-40B4-BE49-F238E27FC236}">
                <a16:creationId xmlns:a16="http://schemas.microsoft.com/office/drawing/2014/main" id="{D22EE5F8-044A-4F78-BF0A-380CBCA64E7A}"/>
              </a:ext>
            </a:extLst>
          </p:cNvPr>
          <p:cNvSpPr>
            <a:spLocks/>
          </p:cNvSpPr>
          <p:nvPr/>
        </p:nvSpPr>
        <p:spPr bwMode="auto">
          <a:xfrm rot="9000000">
            <a:off x="4409092" y="5256363"/>
            <a:ext cx="1560959" cy="986593"/>
          </a:xfrm>
          <a:custGeom>
            <a:avLst/>
            <a:gdLst>
              <a:gd name="connsiteX0" fmla="*/ 1560958 w 1560958"/>
              <a:gd name="connsiteY0" fmla="*/ 852069 h 986593"/>
              <a:gd name="connsiteX1" fmla="*/ 1483291 w 1560958"/>
              <a:gd name="connsiteY1" fmla="*/ 986593 h 986593"/>
              <a:gd name="connsiteX2" fmla="*/ 1470592 w 1560958"/>
              <a:gd name="connsiteY2" fmla="*/ 964597 h 986593"/>
              <a:gd name="connsiteX3" fmla="*/ 1469220 w 1560958"/>
              <a:gd name="connsiteY3" fmla="*/ 960185 h 986593"/>
              <a:gd name="connsiteX4" fmla="*/ 1049766 w 1560958"/>
              <a:gd name="connsiteY4" fmla="*/ 233242 h 986593"/>
              <a:gd name="connsiteX5" fmla="*/ 887977 w 1560958"/>
              <a:gd name="connsiteY5" fmla="*/ 140313 h 986593"/>
              <a:gd name="connsiteX6" fmla="*/ 843738 w 1560958"/>
              <a:gd name="connsiteY6" fmla="*/ 140313 h 986593"/>
              <a:gd name="connsiteX7" fmla="*/ 834966 w 1560958"/>
              <a:gd name="connsiteY7" fmla="*/ 140313 h 986593"/>
              <a:gd name="connsiteX8" fmla="*/ 834966 w 1560958"/>
              <a:gd name="connsiteY8" fmla="*/ 139101 h 986593"/>
              <a:gd name="connsiteX9" fmla="*/ 0 w 1560958"/>
              <a:gd name="connsiteY9" fmla="*/ 139101 h 986593"/>
              <a:gd name="connsiteX10" fmla="*/ 73870 w 1560958"/>
              <a:gd name="connsiteY10" fmla="*/ 11155 h 986593"/>
              <a:gd name="connsiteX11" fmla="*/ 82583 w 1560958"/>
              <a:gd name="connsiteY11" fmla="*/ 7354 h 986593"/>
              <a:gd name="connsiteX12" fmla="*/ 128297 w 1560958"/>
              <a:gd name="connsiteY12" fmla="*/ 0 h 986593"/>
              <a:gd name="connsiteX13" fmla="*/ 967205 w 1560958"/>
              <a:gd name="connsiteY13" fmla="*/ 0 h 986593"/>
              <a:gd name="connsiteX14" fmla="*/ 1128994 w 1560958"/>
              <a:gd name="connsiteY14" fmla="*/ 92930 h 986593"/>
              <a:gd name="connsiteX15" fmla="*/ 1548448 w 1560958"/>
              <a:gd name="connsiteY15" fmla="*/ 819873 h 98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60958" h="986593">
                <a:moveTo>
                  <a:pt x="1560958" y="852069"/>
                </a:moveTo>
                <a:lnTo>
                  <a:pt x="1483291" y="986593"/>
                </a:lnTo>
                <a:lnTo>
                  <a:pt x="1470592" y="964597"/>
                </a:lnTo>
                <a:lnTo>
                  <a:pt x="1469220" y="960185"/>
                </a:lnTo>
                <a:cubicBezTo>
                  <a:pt x="1469220" y="960185"/>
                  <a:pt x="1469220" y="960185"/>
                  <a:pt x="1049766" y="233242"/>
                </a:cubicBezTo>
                <a:cubicBezTo>
                  <a:pt x="1019805" y="182281"/>
                  <a:pt x="947899" y="140313"/>
                  <a:pt x="887977" y="140313"/>
                </a:cubicBezTo>
                <a:cubicBezTo>
                  <a:pt x="887977" y="140313"/>
                  <a:pt x="887977" y="140313"/>
                  <a:pt x="843738" y="140313"/>
                </a:cubicBezTo>
                <a:lnTo>
                  <a:pt x="834966" y="140313"/>
                </a:lnTo>
                <a:lnTo>
                  <a:pt x="834966" y="139101"/>
                </a:lnTo>
                <a:lnTo>
                  <a:pt x="0" y="139101"/>
                </a:lnTo>
                <a:lnTo>
                  <a:pt x="73870" y="11155"/>
                </a:lnTo>
                <a:lnTo>
                  <a:pt x="82583" y="7354"/>
                </a:lnTo>
                <a:cubicBezTo>
                  <a:pt x="98150" y="2623"/>
                  <a:pt x="113692" y="0"/>
                  <a:pt x="128297" y="0"/>
                </a:cubicBezTo>
                <a:cubicBezTo>
                  <a:pt x="967205" y="0"/>
                  <a:pt x="967205" y="0"/>
                  <a:pt x="967205" y="0"/>
                </a:cubicBezTo>
                <a:cubicBezTo>
                  <a:pt x="1027127" y="0"/>
                  <a:pt x="1099033" y="41968"/>
                  <a:pt x="1128994" y="92930"/>
                </a:cubicBezTo>
                <a:cubicBezTo>
                  <a:pt x="1548448" y="819873"/>
                  <a:pt x="1548448" y="819873"/>
                  <a:pt x="1548448" y="819873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357C751-F13F-480B-98D6-8D7E27867A0A}"/>
              </a:ext>
            </a:extLst>
          </p:cNvPr>
          <p:cNvGrpSpPr/>
          <p:nvPr/>
        </p:nvGrpSpPr>
        <p:grpSpPr>
          <a:xfrm flipH="1">
            <a:off x="6845365" y="1337504"/>
            <a:ext cx="1923184" cy="3190751"/>
            <a:chOff x="3497650" y="916053"/>
            <a:chExt cx="1923184" cy="3190751"/>
          </a:xfrm>
          <a:solidFill>
            <a:srgbClr val="124062"/>
          </a:solidFill>
        </p:grpSpPr>
        <p:sp>
          <p:nvSpPr>
            <p:cNvPr id="53" name="任意多边形 57">
              <a:extLst>
                <a:ext uri="{FF2B5EF4-FFF2-40B4-BE49-F238E27FC236}">
                  <a16:creationId xmlns:a16="http://schemas.microsoft.com/office/drawing/2014/main" id="{57C8A28E-2275-47AB-B3F8-A1F2441483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210468" y="2833028"/>
              <a:ext cx="1560958" cy="986593"/>
            </a:xfrm>
            <a:custGeom>
              <a:avLst/>
              <a:gdLst>
                <a:gd name="connsiteX0" fmla="*/ 1560958 w 1560958"/>
                <a:gd name="connsiteY0" fmla="*/ 852069 h 986593"/>
                <a:gd name="connsiteX1" fmla="*/ 1483291 w 1560958"/>
                <a:gd name="connsiteY1" fmla="*/ 986593 h 986593"/>
                <a:gd name="connsiteX2" fmla="*/ 1470592 w 1560958"/>
                <a:gd name="connsiteY2" fmla="*/ 964597 h 986593"/>
                <a:gd name="connsiteX3" fmla="*/ 1469220 w 1560958"/>
                <a:gd name="connsiteY3" fmla="*/ 960185 h 986593"/>
                <a:gd name="connsiteX4" fmla="*/ 1049766 w 1560958"/>
                <a:gd name="connsiteY4" fmla="*/ 233242 h 986593"/>
                <a:gd name="connsiteX5" fmla="*/ 887977 w 1560958"/>
                <a:gd name="connsiteY5" fmla="*/ 140313 h 986593"/>
                <a:gd name="connsiteX6" fmla="*/ 843738 w 1560958"/>
                <a:gd name="connsiteY6" fmla="*/ 140313 h 986593"/>
                <a:gd name="connsiteX7" fmla="*/ 834966 w 1560958"/>
                <a:gd name="connsiteY7" fmla="*/ 140313 h 986593"/>
                <a:gd name="connsiteX8" fmla="*/ 834966 w 1560958"/>
                <a:gd name="connsiteY8" fmla="*/ 139101 h 986593"/>
                <a:gd name="connsiteX9" fmla="*/ 0 w 1560958"/>
                <a:gd name="connsiteY9" fmla="*/ 139101 h 986593"/>
                <a:gd name="connsiteX10" fmla="*/ 73870 w 1560958"/>
                <a:gd name="connsiteY10" fmla="*/ 11155 h 986593"/>
                <a:gd name="connsiteX11" fmla="*/ 82583 w 1560958"/>
                <a:gd name="connsiteY11" fmla="*/ 7354 h 986593"/>
                <a:gd name="connsiteX12" fmla="*/ 128297 w 1560958"/>
                <a:gd name="connsiteY12" fmla="*/ 0 h 986593"/>
                <a:gd name="connsiteX13" fmla="*/ 967205 w 1560958"/>
                <a:gd name="connsiteY13" fmla="*/ 0 h 986593"/>
                <a:gd name="connsiteX14" fmla="*/ 1128994 w 1560958"/>
                <a:gd name="connsiteY14" fmla="*/ 92930 h 986593"/>
                <a:gd name="connsiteX15" fmla="*/ 1548448 w 1560958"/>
                <a:gd name="connsiteY15" fmla="*/ 819873 h 9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0958" h="986593">
                  <a:moveTo>
                    <a:pt x="1560958" y="852069"/>
                  </a:moveTo>
                  <a:lnTo>
                    <a:pt x="1483291" y="986593"/>
                  </a:lnTo>
                  <a:lnTo>
                    <a:pt x="1470592" y="964597"/>
                  </a:lnTo>
                  <a:lnTo>
                    <a:pt x="1469220" y="960185"/>
                  </a:lnTo>
                  <a:cubicBezTo>
                    <a:pt x="1469220" y="960185"/>
                    <a:pt x="1469220" y="960185"/>
                    <a:pt x="1049766" y="233242"/>
                  </a:cubicBezTo>
                  <a:cubicBezTo>
                    <a:pt x="1019805" y="182281"/>
                    <a:pt x="947899" y="140313"/>
                    <a:pt x="887977" y="140313"/>
                  </a:cubicBezTo>
                  <a:cubicBezTo>
                    <a:pt x="887977" y="140313"/>
                    <a:pt x="887977" y="140313"/>
                    <a:pt x="843738" y="140313"/>
                  </a:cubicBezTo>
                  <a:lnTo>
                    <a:pt x="834966" y="140313"/>
                  </a:lnTo>
                  <a:lnTo>
                    <a:pt x="834966" y="139101"/>
                  </a:lnTo>
                  <a:lnTo>
                    <a:pt x="0" y="139101"/>
                  </a:lnTo>
                  <a:lnTo>
                    <a:pt x="73870" y="11155"/>
                  </a:lnTo>
                  <a:lnTo>
                    <a:pt x="82583" y="7354"/>
                  </a:lnTo>
                  <a:cubicBezTo>
                    <a:pt x="98150" y="2623"/>
                    <a:pt x="113692" y="0"/>
                    <a:pt x="128297" y="0"/>
                  </a:cubicBezTo>
                  <a:cubicBezTo>
                    <a:pt x="967205" y="0"/>
                    <a:pt x="967205" y="0"/>
                    <a:pt x="967205" y="0"/>
                  </a:cubicBezTo>
                  <a:cubicBezTo>
                    <a:pt x="1027127" y="0"/>
                    <a:pt x="1099033" y="41968"/>
                    <a:pt x="1128994" y="92930"/>
                  </a:cubicBezTo>
                  <a:cubicBezTo>
                    <a:pt x="1548448" y="819873"/>
                    <a:pt x="1548448" y="819873"/>
                    <a:pt x="1548448" y="819873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54" name="任意多边形 58">
              <a:extLst>
                <a:ext uri="{FF2B5EF4-FFF2-40B4-BE49-F238E27FC236}">
                  <a16:creationId xmlns:a16="http://schemas.microsoft.com/office/drawing/2014/main" id="{8560387C-4A63-4975-93BD-1F398202F2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147059" y="1203235"/>
              <a:ext cx="1560958" cy="986593"/>
            </a:xfrm>
            <a:custGeom>
              <a:avLst/>
              <a:gdLst>
                <a:gd name="connsiteX0" fmla="*/ 1560958 w 1560958"/>
                <a:gd name="connsiteY0" fmla="*/ 852069 h 986593"/>
                <a:gd name="connsiteX1" fmla="*/ 1483291 w 1560958"/>
                <a:gd name="connsiteY1" fmla="*/ 986593 h 986593"/>
                <a:gd name="connsiteX2" fmla="*/ 1470592 w 1560958"/>
                <a:gd name="connsiteY2" fmla="*/ 964597 h 986593"/>
                <a:gd name="connsiteX3" fmla="*/ 1469220 w 1560958"/>
                <a:gd name="connsiteY3" fmla="*/ 960185 h 986593"/>
                <a:gd name="connsiteX4" fmla="*/ 1049766 w 1560958"/>
                <a:gd name="connsiteY4" fmla="*/ 233242 h 986593"/>
                <a:gd name="connsiteX5" fmla="*/ 887977 w 1560958"/>
                <a:gd name="connsiteY5" fmla="*/ 140313 h 986593"/>
                <a:gd name="connsiteX6" fmla="*/ 843738 w 1560958"/>
                <a:gd name="connsiteY6" fmla="*/ 140313 h 986593"/>
                <a:gd name="connsiteX7" fmla="*/ 834966 w 1560958"/>
                <a:gd name="connsiteY7" fmla="*/ 140313 h 986593"/>
                <a:gd name="connsiteX8" fmla="*/ 834966 w 1560958"/>
                <a:gd name="connsiteY8" fmla="*/ 139101 h 986593"/>
                <a:gd name="connsiteX9" fmla="*/ 0 w 1560958"/>
                <a:gd name="connsiteY9" fmla="*/ 139101 h 986593"/>
                <a:gd name="connsiteX10" fmla="*/ 73870 w 1560958"/>
                <a:gd name="connsiteY10" fmla="*/ 11155 h 986593"/>
                <a:gd name="connsiteX11" fmla="*/ 82583 w 1560958"/>
                <a:gd name="connsiteY11" fmla="*/ 7354 h 986593"/>
                <a:gd name="connsiteX12" fmla="*/ 128297 w 1560958"/>
                <a:gd name="connsiteY12" fmla="*/ 0 h 986593"/>
                <a:gd name="connsiteX13" fmla="*/ 967205 w 1560958"/>
                <a:gd name="connsiteY13" fmla="*/ 0 h 986593"/>
                <a:gd name="connsiteX14" fmla="*/ 1128994 w 1560958"/>
                <a:gd name="connsiteY14" fmla="*/ 92930 h 986593"/>
                <a:gd name="connsiteX15" fmla="*/ 1548448 w 1560958"/>
                <a:gd name="connsiteY15" fmla="*/ 819873 h 9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0958" h="986593">
                  <a:moveTo>
                    <a:pt x="1560958" y="852069"/>
                  </a:moveTo>
                  <a:lnTo>
                    <a:pt x="1483291" y="986593"/>
                  </a:lnTo>
                  <a:lnTo>
                    <a:pt x="1470592" y="964597"/>
                  </a:lnTo>
                  <a:lnTo>
                    <a:pt x="1469220" y="960185"/>
                  </a:lnTo>
                  <a:cubicBezTo>
                    <a:pt x="1469220" y="960185"/>
                    <a:pt x="1469220" y="960185"/>
                    <a:pt x="1049766" y="233242"/>
                  </a:cubicBezTo>
                  <a:cubicBezTo>
                    <a:pt x="1019805" y="182281"/>
                    <a:pt x="947899" y="140313"/>
                    <a:pt x="887977" y="140313"/>
                  </a:cubicBezTo>
                  <a:cubicBezTo>
                    <a:pt x="887977" y="140313"/>
                    <a:pt x="887977" y="140313"/>
                    <a:pt x="843738" y="140313"/>
                  </a:cubicBezTo>
                  <a:lnTo>
                    <a:pt x="834966" y="140313"/>
                  </a:lnTo>
                  <a:lnTo>
                    <a:pt x="834966" y="139101"/>
                  </a:lnTo>
                  <a:lnTo>
                    <a:pt x="0" y="139101"/>
                  </a:lnTo>
                  <a:lnTo>
                    <a:pt x="73870" y="11155"/>
                  </a:lnTo>
                  <a:lnTo>
                    <a:pt x="82583" y="7354"/>
                  </a:lnTo>
                  <a:cubicBezTo>
                    <a:pt x="98150" y="2623"/>
                    <a:pt x="113692" y="0"/>
                    <a:pt x="128297" y="0"/>
                  </a:cubicBezTo>
                  <a:cubicBezTo>
                    <a:pt x="967205" y="0"/>
                    <a:pt x="967205" y="0"/>
                    <a:pt x="967205" y="0"/>
                  </a:cubicBezTo>
                  <a:cubicBezTo>
                    <a:pt x="1027127" y="0"/>
                    <a:pt x="1099033" y="41968"/>
                    <a:pt x="1128994" y="92930"/>
                  </a:cubicBezTo>
                  <a:cubicBezTo>
                    <a:pt x="1548448" y="819873"/>
                    <a:pt x="1548448" y="819873"/>
                    <a:pt x="1548448" y="819873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5" name="任意多边形 61">
            <a:extLst>
              <a:ext uri="{FF2B5EF4-FFF2-40B4-BE49-F238E27FC236}">
                <a16:creationId xmlns:a16="http://schemas.microsoft.com/office/drawing/2014/main" id="{F1444935-D722-4D22-AFA5-AC7BFCFAD1CE}"/>
              </a:ext>
            </a:extLst>
          </p:cNvPr>
          <p:cNvSpPr>
            <a:spLocks/>
          </p:cNvSpPr>
          <p:nvPr/>
        </p:nvSpPr>
        <p:spPr bwMode="auto">
          <a:xfrm rot="16200000">
            <a:off x="5714753" y="3504235"/>
            <a:ext cx="834339" cy="744751"/>
          </a:xfrm>
          <a:custGeom>
            <a:avLst/>
            <a:gdLst>
              <a:gd name="connsiteX0" fmla="*/ 745583 w 834338"/>
              <a:gd name="connsiteY0" fmla="*/ 370233 h 744750"/>
              <a:gd name="connsiteX1" fmla="*/ 738521 w 834338"/>
              <a:gd name="connsiteY1" fmla="*/ 341029 h 744750"/>
              <a:gd name="connsiteX2" fmla="*/ 606702 w 834338"/>
              <a:gd name="connsiteY2" fmla="*/ 112575 h 744750"/>
              <a:gd name="connsiteX3" fmla="*/ 555857 w 834338"/>
              <a:gd name="connsiteY3" fmla="*/ 83370 h 744750"/>
              <a:gd name="connsiteX4" fmla="*/ 292217 w 834338"/>
              <a:gd name="connsiteY4" fmla="*/ 83370 h 744750"/>
              <a:gd name="connsiteX5" fmla="*/ 241372 w 834338"/>
              <a:gd name="connsiteY5" fmla="*/ 112575 h 744750"/>
              <a:gd name="connsiteX6" fmla="*/ 109552 w 834338"/>
              <a:gd name="connsiteY6" fmla="*/ 341029 h 744750"/>
              <a:gd name="connsiteX7" fmla="*/ 109552 w 834338"/>
              <a:gd name="connsiteY7" fmla="*/ 399438 h 744750"/>
              <a:gd name="connsiteX8" fmla="*/ 241372 w 834338"/>
              <a:gd name="connsiteY8" fmla="*/ 627892 h 744750"/>
              <a:gd name="connsiteX9" fmla="*/ 292217 w 834338"/>
              <a:gd name="connsiteY9" fmla="*/ 657096 h 744750"/>
              <a:gd name="connsiteX10" fmla="*/ 555857 w 834338"/>
              <a:gd name="connsiteY10" fmla="*/ 657096 h 744750"/>
              <a:gd name="connsiteX11" fmla="*/ 606702 w 834338"/>
              <a:gd name="connsiteY11" fmla="*/ 627892 h 744750"/>
              <a:gd name="connsiteX12" fmla="*/ 738521 w 834338"/>
              <a:gd name="connsiteY12" fmla="*/ 399438 h 744750"/>
              <a:gd name="connsiteX13" fmla="*/ 745583 w 834338"/>
              <a:gd name="connsiteY13" fmla="*/ 370233 h 744750"/>
              <a:gd name="connsiteX14" fmla="*/ 834338 w 834338"/>
              <a:gd name="connsiteY14" fmla="*/ 372375 h 744750"/>
              <a:gd name="connsiteX15" fmla="*/ 825172 w 834338"/>
              <a:gd name="connsiteY15" fmla="*/ 410285 h 744750"/>
              <a:gd name="connsiteX16" fmla="*/ 654057 w 834338"/>
              <a:gd name="connsiteY16" fmla="*/ 706840 h 744750"/>
              <a:gd name="connsiteX17" fmla="*/ 588055 w 834338"/>
              <a:gd name="connsiteY17" fmla="*/ 744750 h 744750"/>
              <a:gd name="connsiteX18" fmla="*/ 245826 w 834338"/>
              <a:gd name="connsiteY18" fmla="*/ 744750 h 744750"/>
              <a:gd name="connsiteX19" fmla="*/ 179824 w 834338"/>
              <a:gd name="connsiteY19" fmla="*/ 706840 h 744750"/>
              <a:gd name="connsiteX20" fmla="*/ 8709 w 834338"/>
              <a:gd name="connsiteY20" fmla="*/ 410285 h 744750"/>
              <a:gd name="connsiteX21" fmla="*/ 8709 w 834338"/>
              <a:gd name="connsiteY21" fmla="*/ 334465 h 744750"/>
              <a:gd name="connsiteX22" fmla="*/ 179824 w 834338"/>
              <a:gd name="connsiteY22" fmla="*/ 37910 h 744750"/>
              <a:gd name="connsiteX23" fmla="*/ 245826 w 834338"/>
              <a:gd name="connsiteY23" fmla="*/ 0 h 744750"/>
              <a:gd name="connsiteX24" fmla="*/ 588055 w 834338"/>
              <a:gd name="connsiteY24" fmla="*/ 0 h 744750"/>
              <a:gd name="connsiteX25" fmla="*/ 654057 w 834338"/>
              <a:gd name="connsiteY25" fmla="*/ 37910 h 744750"/>
              <a:gd name="connsiteX26" fmla="*/ 825172 w 834338"/>
              <a:gd name="connsiteY26" fmla="*/ 334465 h 744750"/>
              <a:gd name="connsiteX27" fmla="*/ 834338 w 834338"/>
              <a:gd name="connsiteY27" fmla="*/ 372375 h 74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34338" h="744750">
                <a:moveTo>
                  <a:pt x="745583" y="370233"/>
                </a:moveTo>
                <a:cubicBezTo>
                  <a:pt x="745583" y="359635"/>
                  <a:pt x="743229" y="349037"/>
                  <a:pt x="738521" y="341029"/>
                </a:cubicBezTo>
                <a:cubicBezTo>
                  <a:pt x="738521" y="341029"/>
                  <a:pt x="738521" y="341029"/>
                  <a:pt x="606702" y="112575"/>
                </a:cubicBezTo>
                <a:cubicBezTo>
                  <a:pt x="597286" y="96559"/>
                  <a:pt x="574688" y="83370"/>
                  <a:pt x="555857" y="83370"/>
                </a:cubicBezTo>
                <a:cubicBezTo>
                  <a:pt x="555857" y="83370"/>
                  <a:pt x="555857" y="83370"/>
                  <a:pt x="292217" y="83370"/>
                </a:cubicBezTo>
                <a:cubicBezTo>
                  <a:pt x="273856" y="83370"/>
                  <a:pt x="250788" y="96559"/>
                  <a:pt x="241372" y="112575"/>
                </a:cubicBezTo>
                <a:cubicBezTo>
                  <a:pt x="241372" y="112575"/>
                  <a:pt x="241372" y="112575"/>
                  <a:pt x="109552" y="341029"/>
                </a:cubicBezTo>
                <a:cubicBezTo>
                  <a:pt x="100607" y="357044"/>
                  <a:pt x="100607" y="383422"/>
                  <a:pt x="109552" y="399438"/>
                </a:cubicBezTo>
                <a:cubicBezTo>
                  <a:pt x="109552" y="399438"/>
                  <a:pt x="109552" y="399438"/>
                  <a:pt x="241372" y="627892"/>
                </a:cubicBezTo>
                <a:cubicBezTo>
                  <a:pt x="250788" y="643907"/>
                  <a:pt x="273856" y="657096"/>
                  <a:pt x="292217" y="657096"/>
                </a:cubicBezTo>
                <a:lnTo>
                  <a:pt x="555857" y="657096"/>
                </a:lnTo>
                <a:cubicBezTo>
                  <a:pt x="574688" y="657096"/>
                  <a:pt x="597286" y="643907"/>
                  <a:pt x="606702" y="627892"/>
                </a:cubicBezTo>
                <a:cubicBezTo>
                  <a:pt x="606702" y="627892"/>
                  <a:pt x="606702" y="627892"/>
                  <a:pt x="738521" y="399438"/>
                </a:cubicBezTo>
                <a:cubicBezTo>
                  <a:pt x="743229" y="391430"/>
                  <a:pt x="745583" y="380832"/>
                  <a:pt x="745583" y="370233"/>
                </a:cubicBezTo>
                <a:close/>
                <a:moveTo>
                  <a:pt x="834338" y="372375"/>
                </a:moveTo>
                <a:cubicBezTo>
                  <a:pt x="834338" y="386133"/>
                  <a:pt x="831283" y="399890"/>
                  <a:pt x="825172" y="410285"/>
                </a:cubicBezTo>
                <a:cubicBezTo>
                  <a:pt x="654057" y="706840"/>
                  <a:pt x="654057" y="706840"/>
                  <a:pt x="654057" y="706840"/>
                </a:cubicBezTo>
                <a:cubicBezTo>
                  <a:pt x="641834" y="727630"/>
                  <a:pt x="612500" y="744750"/>
                  <a:pt x="588055" y="744750"/>
                </a:cubicBezTo>
                <a:lnTo>
                  <a:pt x="245826" y="744750"/>
                </a:lnTo>
                <a:cubicBezTo>
                  <a:pt x="221992" y="744750"/>
                  <a:pt x="192047" y="727630"/>
                  <a:pt x="179824" y="706840"/>
                </a:cubicBezTo>
                <a:cubicBezTo>
                  <a:pt x="8709" y="410285"/>
                  <a:pt x="8709" y="410285"/>
                  <a:pt x="8709" y="410285"/>
                </a:cubicBezTo>
                <a:cubicBezTo>
                  <a:pt x="-2902" y="389496"/>
                  <a:pt x="-2902" y="355255"/>
                  <a:pt x="8709" y="334465"/>
                </a:cubicBezTo>
                <a:cubicBezTo>
                  <a:pt x="179824" y="37910"/>
                  <a:pt x="179824" y="37910"/>
                  <a:pt x="179824" y="37910"/>
                </a:cubicBezTo>
                <a:cubicBezTo>
                  <a:pt x="192047" y="17121"/>
                  <a:pt x="221992" y="0"/>
                  <a:pt x="245826" y="0"/>
                </a:cubicBezTo>
                <a:cubicBezTo>
                  <a:pt x="588055" y="0"/>
                  <a:pt x="588055" y="0"/>
                  <a:pt x="588055" y="0"/>
                </a:cubicBezTo>
                <a:cubicBezTo>
                  <a:pt x="612500" y="0"/>
                  <a:pt x="641834" y="17121"/>
                  <a:pt x="654057" y="37910"/>
                </a:cubicBezTo>
                <a:cubicBezTo>
                  <a:pt x="825172" y="334465"/>
                  <a:pt x="825172" y="334465"/>
                  <a:pt x="825172" y="334465"/>
                </a:cubicBezTo>
                <a:cubicBezTo>
                  <a:pt x="831283" y="344860"/>
                  <a:pt x="834338" y="358618"/>
                  <a:pt x="834338" y="3723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37771C0B-50F3-4CDB-ADC2-6E050669E05A}"/>
              </a:ext>
            </a:extLst>
          </p:cNvPr>
          <p:cNvSpPr>
            <a:spLocks/>
          </p:cNvSpPr>
          <p:nvPr/>
        </p:nvSpPr>
        <p:spPr bwMode="auto">
          <a:xfrm rot="16200000">
            <a:off x="5893591" y="3669780"/>
            <a:ext cx="468999" cy="41567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BFBFBF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FF83ADA-E941-49DD-829A-50AAF4AC80A0}"/>
              </a:ext>
            </a:extLst>
          </p:cNvPr>
          <p:cNvSpPr txBox="1"/>
          <p:nvPr/>
        </p:nvSpPr>
        <p:spPr>
          <a:xfrm>
            <a:off x="4662873" y="1806914"/>
            <a:ext cx="103351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06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E50F899-BCF3-4374-85D3-D7D142EF112D}"/>
              </a:ext>
            </a:extLst>
          </p:cNvPr>
          <p:cNvSpPr txBox="1"/>
          <p:nvPr/>
        </p:nvSpPr>
        <p:spPr>
          <a:xfrm>
            <a:off x="3731519" y="3479091"/>
            <a:ext cx="103351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05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CEB662-8833-4532-905A-F3725D5D5BDD}"/>
              </a:ext>
            </a:extLst>
          </p:cNvPr>
          <p:cNvSpPr txBox="1"/>
          <p:nvPr/>
        </p:nvSpPr>
        <p:spPr>
          <a:xfrm>
            <a:off x="4674628" y="5019015"/>
            <a:ext cx="103351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04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AA48BA8-C38F-4F2E-BD0B-55CCDFFDBC9E}"/>
              </a:ext>
            </a:extLst>
          </p:cNvPr>
          <p:cNvSpPr txBox="1"/>
          <p:nvPr/>
        </p:nvSpPr>
        <p:spPr>
          <a:xfrm>
            <a:off x="6560712" y="5006563"/>
            <a:ext cx="103351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812020D-C799-4997-AC47-ACA982497542}"/>
              </a:ext>
            </a:extLst>
          </p:cNvPr>
          <p:cNvSpPr txBox="1"/>
          <p:nvPr/>
        </p:nvSpPr>
        <p:spPr>
          <a:xfrm>
            <a:off x="6560712" y="1856556"/>
            <a:ext cx="103351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01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92AFFDE-69B5-4176-AE78-8D6C5557AD7F}"/>
              </a:ext>
            </a:extLst>
          </p:cNvPr>
          <p:cNvSpPr txBox="1"/>
          <p:nvPr/>
        </p:nvSpPr>
        <p:spPr>
          <a:xfrm>
            <a:off x="7463075" y="3473491"/>
            <a:ext cx="103351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080706D-1E92-4659-A865-6D2B19AC3D10}"/>
              </a:ext>
            </a:extLst>
          </p:cNvPr>
          <p:cNvSpPr txBox="1"/>
          <p:nvPr/>
        </p:nvSpPr>
        <p:spPr>
          <a:xfrm>
            <a:off x="8359355" y="5115872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职业发展规划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792BF38-AD03-4FFE-8C14-903128BA6538}"/>
              </a:ext>
            </a:extLst>
          </p:cNvPr>
          <p:cNvSpPr txBox="1"/>
          <p:nvPr/>
        </p:nvSpPr>
        <p:spPr>
          <a:xfrm>
            <a:off x="2599785" y="1828398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人才成长机制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E559860-F1ED-432D-AEBC-833D26C131D5}"/>
              </a:ext>
            </a:extLst>
          </p:cNvPr>
          <p:cNvSpPr txBox="1"/>
          <p:nvPr/>
        </p:nvSpPr>
        <p:spPr>
          <a:xfrm>
            <a:off x="1813703" y="3429000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学习体系设计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CB1B5B4-E464-457F-AD3D-84BB18347127}"/>
              </a:ext>
            </a:extLst>
          </p:cNvPr>
          <p:cNvSpPr txBox="1"/>
          <p:nvPr/>
        </p:nvSpPr>
        <p:spPr>
          <a:xfrm>
            <a:off x="8966464" y="3643115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人才梯队建设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874C5A4-4C5D-4865-A58C-A721BDED5498}"/>
              </a:ext>
            </a:extLst>
          </p:cNvPr>
          <p:cNvSpPr txBox="1"/>
          <p:nvPr/>
        </p:nvSpPr>
        <p:spPr>
          <a:xfrm>
            <a:off x="8049155" y="2037746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人才培养体系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D52AE78-B66F-492A-B3DF-89BE868F792A}"/>
              </a:ext>
            </a:extLst>
          </p:cNvPr>
          <p:cNvSpPr txBox="1"/>
          <p:nvPr/>
        </p:nvSpPr>
        <p:spPr>
          <a:xfrm>
            <a:off x="2311383" y="5232891"/>
            <a:ext cx="16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244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能力薪酬体系</a:t>
            </a:r>
          </a:p>
        </p:txBody>
      </p:sp>
    </p:spTree>
    <p:extLst>
      <p:ext uri="{BB962C8B-B14F-4D97-AF65-F5344CB8AC3E}">
        <p14:creationId xmlns:p14="http://schemas.microsoft.com/office/powerpoint/2010/main" val="753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6" grpId="0" animBg="1"/>
      <p:bldP spid="50" grpId="0" animBg="1"/>
      <p:bldP spid="51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íṧļïďè">
            <a:extLst>
              <a:ext uri="{FF2B5EF4-FFF2-40B4-BE49-F238E27FC236}">
                <a16:creationId xmlns:a16="http://schemas.microsoft.com/office/drawing/2014/main" id="{0C81C7CC-30B7-4AB8-A138-1F3BC663682A}"/>
              </a:ext>
            </a:extLst>
          </p:cNvPr>
          <p:cNvSpPr/>
          <p:nvPr/>
        </p:nvSpPr>
        <p:spPr>
          <a:xfrm>
            <a:off x="0" y="4391653"/>
            <a:ext cx="12192000" cy="2452787"/>
          </a:xfrm>
          <a:prstGeom prst="rect">
            <a:avLst/>
          </a:prstGeom>
          <a:solidFill>
            <a:srgbClr val="0D2446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6" name="îSľîḓê">
            <a:extLst>
              <a:ext uri="{FF2B5EF4-FFF2-40B4-BE49-F238E27FC236}">
                <a16:creationId xmlns:a16="http://schemas.microsoft.com/office/drawing/2014/main" id="{2EDB14CD-9387-406B-BB2B-5BD67CB3D658}"/>
              </a:ext>
            </a:extLst>
          </p:cNvPr>
          <p:cNvSpPr/>
          <p:nvPr/>
        </p:nvSpPr>
        <p:spPr>
          <a:xfrm>
            <a:off x="673100" y="1540688"/>
            <a:ext cx="10845800" cy="5016500"/>
          </a:xfrm>
          <a:prstGeom prst="roundRect">
            <a:avLst>
              <a:gd name="adj" fmla="val 4034"/>
            </a:avLst>
          </a:pr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6" name="ïšľîḍè">
            <a:extLst>
              <a:ext uri="{FF2B5EF4-FFF2-40B4-BE49-F238E27FC236}">
                <a16:creationId xmlns:a16="http://schemas.microsoft.com/office/drawing/2014/main" id="{27CA7AE4-7078-4F64-8AAA-22F3000C37EC}"/>
              </a:ext>
            </a:extLst>
          </p:cNvPr>
          <p:cNvSpPr txBox="1"/>
          <p:nvPr/>
        </p:nvSpPr>
        <p:spPr>
          <a:xfrm>
            <a:off x="673100" y="1767827"/>
            <a:ext cx="10845797" cy="9990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宝洁大学有完备的课程体系，  中国宝洁学员共有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多门公共课程，共分成三大类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主要针对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M1-M3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级员工的培训和新员工的公共部分的培训</a:t>
            </a:r>
          </a:p>
        </p:txBody>
      </p:sp>
      <p:grpSp>
        <p:nvGrpSpPr>
          <p:cNvPr id="78" name="išļíďè">
            <a:extLst>
              <a:ext uri="{FF2B5EF4-FFF2-40B4-BE49-F238E27FC236}">
                <a16:creationId xmlns:a16="http://schemas.microsoft.com/office/drawing/2014/main" id="{7977282D-74B7-466E-9399-978EBE416365}"/>
              </a:ext>
            </a:extLst>
          </p:cNvPr>
          <p:cNvGrpSpPr/>
          <p:nvPr/>
        </p:nvGrpSpPr>
        <p:grpSpPr>
          <a:xfrm>
            <a:off x="1547038" y="3043613"/>
            <a:ext cx="2943941" cy="3604385"/>
            <a:chOff x="754581" y="3620017"/>
            <a:chExt cx="2943941" cy="3604385"/>
          </a:xfrm>
        </p:grpSpPr>
        <p:grpSp>
          <p:nvGrpSpPr>
            <p:cNvPr id="101" name="íṧļîḋe">
              <a:extLst>
                <a:ext uri="{FF2B5EF4-FFF2-40B4-BE49-F238E27FC236}">
                  <a16:creationId xmlns:a16="http://schemas.microsoft.com/office/drawing/2014/main" id="{98E973EE-EA23-4520-9653-D335CCCE9CF2}"/>
                </a:ext>
              </a:extLst>
            </p:cNvPr>
            <p:cNvGrpSpPr/>
            <p:nvPr/>
          </p:nvGrpSpPr>
          <p:grpSpPr>
            <a:xfrm>
              <a:off x="1570559" y="3620017"/>
              <a:ext cx="1045892" cy="1045892"/>
              <a:chOff x="1570559" y="3620017"/>
              <a:chExt cx="1045892" cy="1045892"/>
            </a:xfrm>
          </p:grpSpPr>
          <p:sp>
            <p:nvSpPr>
              <p:cNvPr id="107" name="íSļïḑe">
                <a:extLst>
                  <a:ext uri="{FF2B5EF4-FFF2-40B4-BE49-F238E27FC236}">
                    <a16:creationId xmlns:a16="http://schemas.microsoft.com/office/drawing/2014/main" id="{02547E5A-FFD1-4339-A615-3F11A7DD2CE4}"/>
                  </a:ext>
                </a:extLst>
              </p:cNvPr>
              <p:cNvSpPr/>
              <p:nvPr/>
            </p:nvSpPr>
            <p:spPr>
              <a:xfrm>
                <a:off x="1570559" y="3620017"/>
                <a:ext cx="1045892" cy="104589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9" name="iṧ1îḋè">
                <a:extLst>
                  <a:ext uri="{FF2B5EF4-FFF2-40B4-BE49-F238E27FC236}">
                    <a16:creationId xmlns:a16="http://schemas.microsoft.com/office/drawing/2014/main" id="{DFC7BE81-97BD-43A8-A123-17C6474F0DC0}"/>
                  </a:ext>
                </a:extLst>
              </p:cNvPr>
              <p:cNvSpPr/>
              <p:nvPr/>
            </p:nvSpPr>
            <p:spPr bwMode="auto">
              <a:xfrm>
                <a:off x="1760268" y="3865434"/>
                <a:ext cx="666474" cy="555059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2" name="îSlïḋè">
              <a:extLst>
                <a:ext uri="{FF2B5EF4-FFF2-40B4-BE49-F238E27FC236}">
                  <a16:creationId xmlns:a16="http://schemas.microsoft.com/office/drawing/2014/main" id="{D9E58B5E-A27C-4833-941C-02878DA48463}"/>
                </a:ext>
              </a:extLst>
            </p:cNvPr>
            <p:cNvGrpSpPr/>
            <p:nvPr/>
          </p:nvGrpSpPr>
          <p:grpSpPr>
            <a:xfrm>
              <a:off x="754581" y="4771615"/>
              <a:ext cx="2943941" cy="2452787"/>
              <a:chOff x="673100" y="4771615"/>
              <a:chExt cx="2943941" cy="2452787"/>
            </a:xfrm>
          </p:grpSpPr>
          <p:sp>
            <p:nvSpPr>
              <p:cNvPr id="104" name="iṣlíḓe">
                <a:extLst>
                  <a:ext uri="{FF2B5EF4-FFF2-40B4-BE49-F238E27FC236}">
                    <a16:creationId xmlns:a16="http://schemas.microsoft.com/office/drawing/2014/main" id="{2A78EDAC-9EB5-4E70-B789-732BEBD55EDA}"/>
                  </a:ext>
                </a:extLst>
              </p:cNvPr>
              <p:cNvSpPr/>
              <p:nvPr/>
            </p:nvSpPr>
            <p:spPr bwMode="auto">
              <a:xfrm>
                <a:off x="1298810" y="5213420"/>
                <a:ext cx="2318231" cy="2010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基于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5E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模型的领导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力相关课程包括：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个人领导力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团队建设能力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培养下属的能力</a:t>
                </a:r>
              </a:p>
            </p:txBody>
          </p:sp>
          <p:sp>
            <p:nvSpPr>
              <p:cNvPr id="105" name="ïṡļïḓé">
                <a:extLst>
                  <a:ext uri="{FF2B5EF4-FFF2-40B4-BE49-F238E27FC236}">
                    <a16:creationId xmlns:a16="http://schemas.microsoft.com/office/drawing/2014/main" id="{5598BF0C-E8B9-41EE-A200-34D5D2508B4B}"/>
                  </a:ext>
                </a:extLst>
              </p:cNvPr>
              <p:cNvSpPr txBox="1"/>
              <p:nvPr/>
            </p:nvSpPr>
            <p:spPr bwMode="auto">
              <a:xfrm>
                <a:off x="673100" y="4771615"/>
                <a:ext cx="267784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领导力相关课程</a:t>
                </a:r>
              </a:p>
            </p:txBody>
          </p:sp>
          <p:sp>
            <p:nvSpPr>
              <p:cNvPr id="32" name="iṣlíḓe">
                <a:extLst>
                  <a:ext uri="{FF2B5EF4-FFF2-40B4-BE49-F238E27FC236}">
                    <a16:creationId xmlns:a16="http://schemas.microsoft.com/office/drawing/2014/main" id="{D706DD1B-C5E7-409B-B50E-4620B2B89599}"/>
                  </a:ext>
                </a:extLst>
              </p:cNvPr>
              <p:cNvSpPr/>
              <p:nvPr/>
            </p:nvSpPr>
            <p:spPr bwMode="auto">
              <a:xfrm>
                <a:off x="673100" y="6519854"/>
                <a:ext cx="2746267" cy="484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（培养下属的能力是三级 经理必须的培训，包括如 何带领员工，如何帮助员 工更快的发展，如何激发 他们等）</a:t>
                </a:r>
              </a:p>
            </p:txBody>
          </p:sp>
        </p:grpSp>
      </p:grpSp>
      <p:grpSp>
        <p:nvGrpSpPr>
          <p:cNvPr id="79" name="iślïḋè">
            <a:extLst>
              <a:ext uri="{FF2B5EF4-FFF2-40B4-BE49-F238E27FC236}">
                <a16:creationId xmlns:a16="http://schemas.microsoft.com/office/drawing/2014/main" id="{B73AB816-38C2-421D-AC1A-E20147341B62}"/>
              </a:ext>
            </a:extLst>
          </p:cNvPr>
          <p:cNvGrpSpPr/>
          <p:nvPr/>
        </p:nvGrpSpPr>
        <p:grpSpPr>
          <a:xfrm>
            <a:off x="4757075" y="3043613"/>
            <a:ext cx="2677849" cy="3369363"/>
            <a:chOff x="754581" y="3620017"/>
            <a:chExt cx="2677849" cy="3369363"/>
          </a:xfrm>
        </p:grpSpPr>
        <p:grpSp>
          <p:nvGrpSpPr>
            <p:cNvPr id="92" name="íšliḓé">
              <a:extLst>
                <a:ext uri="{FF2B5EF4-FFF2-40B4-BE49-F238E27FC236}">
                  <a16:creationId xmlns:a16="http://schemas.microsoft.com/office/drawing/2014/main" id="{9BC2355C-F0EB-471E-AE20-25D11A25A768}"/>
                </a:ext>
              </a:extLst>
            </p:cNvPr>
            <p:cNvGrpSpPr/>
            <p:nvPr/>
          </p:nvGrpSpPr>
          <p:grpSpPr>
            <a:xfrm>
              <a:off x="1570559" y="3620017"/>
              <a:ext cx="1045892" cy="1045892"/>
              <a:chOff x="1570559" y="3620017"/>
              <a:chExt cx="1045892" cy="1045892"/>
            </a:xfrm>
          </p:grpSpPr>
          <p:sp>
            <p:nvSpPr>
              <p:cNvPr id="98" name="isḷidè">
                <a:extLst>
                  <a:ext uri="{FF2B5EF4-FFF2-40B4-BE49-F238E27FC236}">
                    <a16:creationId xmlns:a16="http://schemas.microsoft.com/office/drawing/2014/main" id="{581CAC91-E7D3-496A-8BC9-8DC274F9F645}"/>
                  </a:ext>
                </a:extLst>
              </p:cNvPr>
              <p:cNvSpPr/>
              <p:nvPr/>
            </p:nvSpPr>
            <p:spPr>
              <a:xfrm>
                <a:off x="1570559" y="3620017"/>
                <a:ext cx="1045892" cy="104589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iṣľiḑê">
                <a:extLst>
                  <a:ext uri="{FF2B5EF4-FFF2-40B4-BE49-F238E27FC236}">
                    <a16:creationId xmlns:a16="http://schemas.microsoft.com/office/drawing/2014/main" id="{832087B0-685F-4E4E-A149-1DFC238D350C}"/>
                  </a:ext>
                </a:extLst>
              </p:cNvPr>
              <p:cNvSpPr/>
              <p:nvPr/>
            </p:nvSpPr>
            <p:spPr bwMode="auto">
              <a:xfrm>
                <a:off x="1760268" y="3865434"/>
                <a:ext cx="666474" cy="555059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93" name="isľíḑé">
              <a:extLst>
                <a:ext uri="{FF2B5EF4-FFF2-40B4-BE49-F238E27FC236}">
                  <a16:creationId xmlns:a16="http://schemas.microsoft.com/office/drawing/2014/main" id="{A606E0AD-57EB-4242-A22C-C5CF7A1BEB2B}"/>
                </a:ext>
              </a:extLst>
            </p:cNvPr>
            <p:cNvGrpSpPr/>
            <p:nvPr/>
          </p:nvGrpSpPr>
          <p:grpSpPr>
            <a:xfrm>
              <a:off x="754581" y="4771615"/>
              <a:ext cx="2677849" cy="2217765"/>
              <a:chOff x="673100" y="4771615"/>
              <a:chExt cx="2677849" cy="2217765"/>
            </a:xfrm>
          </p:grpSpPr>
          <p:sp>
            <p:nvSpPr>
              <p:cNvPr id="95" name="ïşľíḍê">
                <a:extLst>
                  <a:ext uri="{FF2B5EF4-FFF2-40B4-BE49-F238E27FC236}">
                    <a16:creationId xmlns:a16="http://schemas.microsoft.com/office/drawing/2014/main" id="{4B1BBADD-88EC-4447-A2CA-109F33B09857}"/>
                  </a:ext>
                </a:extLst>
              </p:cNvPr>
              <p:cNvSpPr/>
              <p:nvPr/>
            </p:nvSpPr>
            <p:spPr bwMode="auto">
              <a:xfrm>
                <a:off x="1615094" y="5213420"/>
                <a:ext cx="1735855" cy="1775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写作能力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写作报告能力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写作公文能力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演讲能力</a:t>
                </a:r>
              </a:p>
            </p:txBody>
          </p:sp>
          <p:sp>
            <p:nvSpPr>
              <p:cNvPr id="96" name="ïŝľiḍè">
                <a:extLst>
                  <a:ext uri="{FF2B5EF4-FFF2-40B4-BE49-F238E27FC236}">
                    <a16:creationId xmlns:a16="http://schemas.microsoft.com/office/drawing/2014/main" id="{626AF9C4-9ECF-4B61-84E4-F0E51CDB5AE9}"/>
                  </a:ext>
                </a:extLst>
              </p:cNvPr>
              <p:cNvSpPr txBox="1"/>
              <p:nvPr/>
            </p:nvSpPr>
            <p:spPr bwMode="auto">
              <a:xfrm>
                <a:off x="673100" y="4771615"/>
                <a:ext cx="267784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基本管理沟通技巧相关课程</a:t>
                </a:r>
              </a:p>
            </p:txBody>
          </p:sp>
        </p:grpSp>
      </p:grpSp>
      <p:grpSp>
        <p:nvGrpSpPr>
          <p:cNvPr id="80" name="ïş1ídé">
            <a:extLst>
              <a:ext uri="{FF2B5EF4-FFF2-40B4-BE49-F238E27FC236}">
                <a16:creationId xmlns:a16="http://schemas.microsoft.com/office/drawing/2014/main" id="{009D75A7-E53E-44F8-B127-D6C7B56DEAEF}"/>
              </a:ext>
            </a:extLst>
          </p:cNvPr>
          <p:cNvGrpSpPr/>
          <p:nvPr/>
        </p:nvGrpSpPr>
        <p:grpSpPr>
          <a:xfrm>
            <a:off x="7967113" y="3043613"/>
            <a:ext cx="2677849" cy="3369363"/>
            <a:chOff x="754581" y="3620017"/>
            <a:chExt cx="2677849" cy="3369363"/>
          </a:xfrm>
        </p:grpSpPr>
        <p:grpSp>
          <p:nvGrpSpPr>
            <p:cNvPr id="86" name="ïṩḷiḓè">
              <a:extLst>
                <a:ext uri="{FF2B5EF4-FFF2-40B4-BE49-F238E27FC236}">
                  <a16:creationId xmlns:a16="http://schemas.microsoft.com/office/drawing/2014/main" id="{00D5E8FE-9BB0-443F-9AAF-E1639648D39D}"/>
                </a:ext>
              </a:extLst>
            </p:cNvPr>
            <p:cNvGrpSpPr/>
            <p:nvPr/>
          </p:nvGrpSpPr>
          <p:grpSpPr>
            <a:xfrm>
              <a:off x="1570559" y="3620017"/>
              <a:ext cx="1045892" cy="1045892"/>
              <a:chOff x="1570559" y="3620017"/>
              <a:chExt cx="1045892" cy="1045892"/>
            </a:xfrm>
          </p:grpSpPr>
          <p:sp>
            <p:nvSpPr>
              <p:cNvPr id="90" name="iŝ1íďê">
                <a:extLst>
                  <a:ext uri="{FF2B5EF4-FFF2-40B4-BE49-F238E27FC236}">
                    <a16:creationId xmlns:a16="http://schemas.microsoft.com/office/drawing/2014/main" id="{CB1B9426-9132-4FD2-8078-447CFCE0B8CA}"/>
                  </a:ext>
                </a:extLst>
              </p:cNvPr>
              <p:cNvSpPr/>
              <p:nvPr/>
            </p:nvSpPr>
            <p:spPr>
              <a:xfrm>
                <a:off x="1570559" y="3620017"/>
                <a:ext cx="1045892" cy="1045892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ïṥlïḑé">
                <a:extLst>
                  <a:ext uri="{FF2B5EF4-FFF2-40B4-BE49-F238E27FC236}">
                    <a16:creationId xmlns:a16="http://schemas.microsoft.com/office/drawing/2014/main" id="{BEE4363F-43C4-4943-AF83-127D4F4861E9}"/>
                  </a:ext>
                </a:extLst>
              </p:cNvPr>
              <p:cNvSpPr/>
              <p:nvPr/>
            </p:nvSpPr>
            <p:spPr bwMode="auto">
              <a:xfrm>
                <a:off x="1760268" y="3865434"/>
                <a:ext cx="666474" cy="555059"/>
              </a:xfrm>
              <a:custGeom>
                <a:avLst/>
                <a:gdLst>
                  <a:gd name="connsiteX0" fmla="*/ 246781 w 608274"/>
                  <a:gd name="connsiteY0" fmla="*/ 438498 h 506589"/>
                  <a:gd name="connsiteX1" fmla="*/ 246781 w 608274"/>
                  <a:gd name="connsiteY1" fmla="*/ 467297 h 506589"/>
                  <a:gd name="connsiteX2" fmla="*/ 300340 w 608274"/>
                  <a:gd name="connsiteY2" fmla="*/ 446881 h 506589"/>
                  <a:gd name="connsiteX3" fmla="*/ 213321 w 608274"/>
                  <a:gd name="connsiteY3" fmla="*/ 304884 h 506589"/>
                  <a:gd name="connsiteX4" fmla="*/ 33460 w 608274"/>
                  <a:gd name="connsiteY4" fmla="*/ 322334 h 506589"/>
                  <a:gd name="connsiteX5" fmla="*/ 33460 w 608274"/>
                  <a:gd name="connsiteY5" fmla="*/ 454352 h 506589"/>
                  <a:gd name="connsiteX6" fmla="*/ 213321 w 608274"/>
                  <a:gd name="connsiteY6" fmla="*/ 471802 h 506589"/>
                  <a:gd name="connsiteX7" fmla="*/ 228395 w 608274"/>
                  <a:gd name="connsiteY7" fmla="*/ 270439 h 506589"/>
                  <a:gd name="connsiteX8" fmla="*/ 241243 w 608274"/>
                  <a:gd name="connsiteY8" fmla="*/ 274602 h 506589"/>
                  <a:gd name="connsiteX9" fmla="*/ 246781 w 608274"/>
                  <a:gd name="connsiteY9" fmla="*/ 286749 h 506589"/>
                  <a:gd name="connsiteX10" fmla="*/ 246781 w 608274"/>
                  <a:gd name="connsiteY10" fmla="*/ 405252 h 506589"/>
                  <a:gd name="connsiteX11" fmla="*/ 366689 w 608274"/>
                  <a:gd name="connsiteY11" fmla="*/ 423957 h 506589"/>
                  <a:gd name="connsiteX12" fmla="*/ 380678 w 608274"/>
                  <a:gd name="connsiteY12" fmla="*/ 438441 h 506589"/>
                  <a:gd name="connsiteX13" fmla="*/ 370115 w 608274"/>
                  <a:gd name="connsiteY13" fmla="*/ 455493 h 506589"/>
                  <a:gd name="connsiteX14" fmla="*/ 236104 w 608274"/>
                  <a:gd name="connsiteY14" fmla="*/ 506589 h 506589"/>
                  <a:gd name="connsiteX15" fmla="*/ 235590 w 608274"/>
                  <a:gd name="connsiteY15" fmla="*/ 505334 h 506589"/>
                  <a:gd name="connsiteX16" fmla="*/ 230051 w 608274"/>
                  <a:gd name="connsiteY16" fmla="*/ 506304 h 506589"/>
                  <a:gd name="connsiteX17" fmla="*/ 228395 w 608274"/>
                  <a:gd name="connsiteY17" fmla="*/ 506247 h 506589"/>
                  <a:gd name="connsiteX18" fmla="*/ 15074 w 608274"/>
                  <a:gd name="connsiteY18" fmla="*/ 485546 h 506589"/>
                  <a:gd name="connsiteX19" fmla="*/ 0 w 608274"/>
                  <a:gd name="connsiteY19" fmla="*/ 469236 h 506589"/>
                  <a:gd name="connsiteX20" fmla="*/ 0 w 608274"/>
                  <a:gd name="connsiteY20" fmla="*/ 307450 h 506589"/>
                  <a:gd name="connsiteX21" fmla="*/ 15074 w 608274"/>
                  <a:gd name="connsiteY21" fmla="*/ 291083 h 506589"/>
                  <a:gd name="connsiteX22" fmla="*/ 362895 w 608274"/>
                  <a:gd name="connsiteY22" fmla="*/ 0 h 506589"/>
                  <a:gd name="connsiteX23" fmla="*/ 468824 w 608274"/>
                  <a:gd name="connsiteY23" fmla="*/ 90151 h 506589"/>
                  <a:gd name="connsiteX24" fmla="*/ 463285 w 608274"/>
                  <a:gd name="connsiteY24" fmla="*/ 153046 h 506589"/>
                  <a:gd name="connsiteX25" fmla="*/ 429822 w 608274"/>
                  <a:gd name="connsiteY25" fmla="*/ 235157 h 506589"/>
                  <a:gd name="connsiteX26" fmla="*/ 485556 w 608274"/>
                  <a:gd name="connsiteY26" fmla="*/ 284366 h 506589"/>
                  <a:gd name="connsiteX27" fmla="*/ 580407 w 608274"/>
                  <a:gd name="connsiteY27" fmla="*/ 317210 h 506589"/>
                  <a:gd name="connsiteX28" fmla="*/ 608274 w 608274"/>
                  <a:gd name="connsiteY28" fmla="*/ 388316 h 506589"/>
                  <a:gd name="connsiteX29" fmla="*/ 608274 w 608274"/>
                  <a:gd name="connsiteY29" fmla="*/ 480691 h 506589"/>
                  <a:gd name="connsiteX30" fmla="*/ 391162 w 608274"/>
                  <a:gd name="connsiteY30" fmla="*/ 480691 h 506589"/>
                  <a:gd name="connsiteX31" fmla="*/ 412805 w 608274"/>
                  <a:gd name="connsiteY31" fmla="*/ 434960 h 506589"/>
                  <a:gd name="connsiteX32" fmla="*/ 370776 w 608274"/>
                  <a:gd name="connsiteY32" fmla="*/ 391566 h 506589"/>
                  <a:gd name="connsiteX33" fmla="*/ 279065 w 608274"/>
                  <a:gd name="connsiteY33" fmla="*/ 377254 h 506589"/>
                  <a:gd name="connsiteX34" fmla="*/ 279065 w 608274"/>
                  <a:gd name="connsiteY34" fmla="*/ 286761 h 506589"/>
                  <a:gd name="connsiteX35" fmla="*/ 275810 w 608274"/>
                  <a:gd name="connsiteY35" fmla="*/ 269997 h 506589"/>
                  <a:gd name="connsiteX36" fmla="*/ 295968 w 608274"/>
                  <a:gd name="connsiteY36" fmla="*/ 235157 h 506589"/>
                  <a:gd name="connsiteX37" fmla="*/ 262505 w 608274"/>
                  <a:gd name="connsiteY37" fmla="*/ 153046 h 506589"/>
                  <a:gd name="connsiteX38" fmla="*/ 256909 w 608274"/>
                  <a:gd name="connsiteY38" fmla="*/ 90151 h 506589"/>
                  <a:gd name="connsiteX39" fmla="*/ 362895 w 608274"/>
                  <a:gd name="connsiteY39" fmla="*/ 0 h 50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274" h="506589">
                    <a:moveTo>
                      <a:pt x="246781" y="438498"/>
                    </a:moveTo>
                    <a:lnTo>
                      <a:pt x="246781" y="467297"/>
                    </a:lnTo>
                    <a:lnTo>
                      <a:pt x="300340" y="446881"/>
                    </a:lnTo>
                    <a:close/>
                    <a:moveTo>
                      <a:pt x="213321" y="304884"/>
                    </a:moveTo>
                    <a:lnTo>
                      <a:pt x="33460" y="322334"/>
                    </a:lnTo>
                    <a:lnTo>
                      <a:pt x="33460" y="454352"/>
                    </a:lnTo>
                    <a:lnTo>
                      <a:pt x="213321" y="471802"/>
                    </a:lnTo>
                    <a:close/>
                    <a:moveTo>
                      <a:pt x="228395" y="270439"/>
                    </a:moveTo>
                    <a:cubicBezTo>
                      <a:pt x="233077" y="269983"/>
                      <a:pt x="237760" y="271466"/>
                      <a:pt x="241243" y="274602"/>
                    </a:cubicBezTo>
                    <a:cubicBezTo>
                      <a:pt x="244783" y="277739"/>
                      <a:pt x="246781" y="282130"/>
                      <a:pt x="246781" y="286749"/>
                    </a:cubicBezTo>
                    <a:lnTo>
                      <a:pt x="246781" y="405252"/>
                    </a:lnTo>
                    <a:lnTo>
                      <a:pt x="366689" y="423957"/>
                    </a:lnTo>
                    <a:cubicBezTo>
                      <a:pt x="374111" y="425154"/>
                      <a:pt x="379878" y="431085"/>
                      <a:pt x="380678" y="438441"/>
                    </a:cubicBezTo>
                    <a:cubicBezTo>
                      <a:pt x="381477" y="445798"/>
                      <a:pt x="377138" y="452812"/>
                      <a:pt x="370115" y="455493"/>
                    </a:cubicBezTo>
                    <a:lnTo>
                      <a:pt x="236104" y="506589"/>
                    </a:lnTo>
                    <a:lnTo>
                      <a:pt x="235590" y="505334"/>
                    </a:lnTo>
                    <a:cubicBezTo>
                      <a:pt x="233820" y="505962"/>
                      <a:pt x="231936" y="506304"/>
                      <a:pt x="230051" y="506304"/>
                    </a:cubicBezTo>
                    <a:cubicBezTo>
                      <a:pt x="229480" y="506304"/>
                      <a:pt x="228966" y="506304"/>
                      <a:pt x="228395" y="506247"/>
                    </a:cubicBezTo>
                    <a:lnTo>
                      <a:pt x="15074" y="485546"/>
                    </a:lnTo>
                    <a:cubicBezTo>
                      <a:pt x="6509" y="484748"/>
                      <a:pt x="0" y="477676"/>
                      <a:pt x="0" y="469236"/>
                    </a:cubicBezTo>
                    <a:lnTo>
                      <a:pt x="0" y="307450"/>
                    </a:lnTo>
                    <a:cubicBezTo>
                      <a:pt x="0" y="299010"/>
                      <a:pt x="6509" y="291938"/>
                      <a:pt x="15074" y="291083"/>
                    </a:cubicBezTo>
                    <a:close/>
                    <a:moveTo>
                      <a:pt x="362895" y="0"/>
                    </a:moveTo>
                    <a:cubicBezTo>
                      <a:pt x="454777" y="0"/>
                      <a:pt x="466369" y="64320"/>
                      <a:pt x="468824" y="90151"/>
                    </a:cubicBezTo>
                    <a:cubicBezTo>
                      <a:pt x="468824" y="90151"/>
                      <a:pt x="507884" y="131206"/>
                      <a:pt x="463285" y="153046"/>
                    </a:cubicBezTo>
                    <a:cubicBezTo>
                      <a:pt x="463285" y="153046"/>
                      <a:pt x="463285" y="205049"/>
                      <a:pt x="429822" y="235157"/>
                    </a:cubicBezTo>
                    <a:cubicBezTo>
                      <a:pt x="429822" y="235157"/>
                      <a:pt x="401898" y="257053"/>
                      <a:pt x="485556" y="284366"/>
                    </a:cubicBezTo>
                    <a:lnTo>
                      <a:pt x="580407" y="317210"/>
                    </a:lnTo>
                    <a:cubicBezTo>
                      <a:pt x="580407" y="317210"/>
                      <a:pt x="608274" y="317210"/>
                      <a:pt x="608274" y="388316"/>
                    </a:cubicBezTo>
                    <a:lnTo>
                      <a:pt x="608274" y="480691"/>
                    </a:lnTo>
                    <a:lnTo>
                      <a:pt x="391162" y="480691"/>
                    </a:lnTo>
                    <a:cubicBezTo>
                      <a:pt x="406123" y="470598"/>
                      <a:pt x="414803" y="453207"/>
                      <a:pt x="412805" y="434960"/>
                    </a:cubicBezTo>
                    <a:cubicBezTo>
                      <a:pt x="410406" y="412892"/>
                      <a:pt x="393161" y="395045"/>
                      <a:pt x="370776" y="391566"/>
                    </a:cubicBezTo>
                    <a:lnTo>
                      <a:pt x="279065" y="377254"/>
                    </a:lnTo>
                    <a:lnTo>
                      <a:pt x="279065" y="286761"/>
                    </a:lnTo>
                    <a:cubicBezTo>
                      <a:pt x="279065" y="280945"/>
                      <a:pt x="277809" y="275357"/>
                      <a:pt x="275810" y="269997"/>
                    </a:cubicBezTo>
                    <a:cubicBezTo>
                      <a:pt x="314470" y="249754"/>
                      <a:pt x="295968" y="235157"/>
                      <a:pt x="295968" y="235157"/>
                    </a:cubicBezTo>
                    <a:cubicBezTo>
                      <a:pt x="262505" y="205049"/>
                      <a:pt x="262505" y="153046"/>
                      <a:pt x="262505" y="153046"/>
                    </a:cubicBezTo>
                    <a:cubicBezTo>
                      <a:pt x="217906" y="131206"/>
                      <a:pt x="256909" y="90151"/>
                      <a:pt x="256909" y="90151"/>
                    </a:cubicBezTo>
                    <a:cubicBezTo>
                      <a:pt x="259421" y="64320"/>
                      <a:pt x="277010" y="0"/>
                      <a:pt x="362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7" name="îŝ1íḑê">
              <a:extLst>
                <a:ext uri="{FF2B5EF4-FFF2-40B4-BE49-F238E27FC236}">
                  <a16:creationId xmlns:a16="http://schemas.microsoft.com/office/drawing/2014/main" id="{D54DFCCB-7801-48FB-B1D8-276B204762A6}"/>
                </a:ext>
              </a:extLst>
            </p:cNvPr>
            <p:cNvGrpSpPr/>
            <p:nvPr/>
          </p:nvGrpSpPr>
          <p:grpSpPr>
            <a:xfrm>
              <a:off x="754581" y="4771615"/>
              <a:ext cx="2677849" cy="2217765"/>
              <a:chOff x="673100" y="4771615"/>
              <a:chExt cx="2677849" cy="2217765"/>
            </a:xfrm>
          </p:grpSpPr>
          <p:sp>
            <p:nvSpPr>
              <p:cNvPr id="88" name="iSḷîḍé">
                <a:extLst>
                  <a:ext uri="{FF2B5EF4-FFF2-40B4-BE49-F238E27FC236}">
                    <a16:creationId xmlns:a16="http://schemas.microsoft.com/office/drawing/2014/main" id="{A08E9D0A-9440-4635-B4FA-C96450F66C5C}"/>
                  </a:ext>
                </a:extLst>
              </p:cNvPr>
              <p:cNvSpPr/>
              <p:nvPr/>
            </p:nvSpPr>
            <p:spPr bwMode="auto">
              <a:xfrm>
                <a:off x="1615096" y="5213420"/>
                <a:ext cx="1735853" cy="1775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时间管理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有效会议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项目管理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六西格玛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全面质量管理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疑难问题解决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创造力培训</a:t>
                </a:r>
              </a:p>
            </p:txBody>
          </p:sp>
          <p:sp>
            <p:nvSpPr>
              <p:cNvPr id="89" name="ïş1íḍê">
                <a:extLst>
                  <a:ext uri="{FF2B5EF4-FFF2-40B4-BE49-F238E27FC236}">
                    <a16:creationId xmlns:a16="http://schemas.microsoft.com/office/drawing/2014/main" id="{0D6A900F-4B28-45A3-8F1A-0F91B4C61DB0}"/>
                  </a:ext>
                </a:extLst>
              </p:cNvPr>
              <p:cNvSpPr txBox="1"/>
              <p:nvPr/>
            </p:nvSpPr>
            <p:spPr bwMode="auto">
              <a:xfrm>
                <a:off x="673100" y="4771615"/>
                <a:ext cx="267784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通用管理技巧相关课程</a:t>
                </a:r>
              </a:p>
            </p:txBody>
          </p:sp>
        </p:grp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74E2FB3-9E24-408C-8DE8-5B1E74FE5846}"/>
              </a:ext>
            </a:extLst>
          </p:cNvPr>
          <p:cNvCxnSpPr/>
          <p:nvPr/>
        </p:nvCxnSpPr>
        <p:spPr>
          <a:xfrm>
            <a:off x="4490981" y="4244201"/>
            <a:ext cx="0" cy="125735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D9CB61F-7EB4-42A9-8387-C5D15D6302A8}"/>
              </a:ext>
            </a:extLst>
          </p:cNvPr>
          <p:cNvCxnSpPr/>
          <p:nvPr/>
        </p:nvCxnSpPr>
        <p:spPr>
          <a:xfrm>
            <a:off x="7701018" y="4244201"/>
            <a:ext cx="0" cy="125735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0">
            <a:extLst>
              <a:ext uri="{FF2B5EF4-FFF2-40B4-BE49-F238E27FC236}">
                <a16:creationId xmlns:a16="http://schemas.microsoft.com/office/drawing/2014/main" id="{DF2BCA5E-74A7-45F1-8474-6D6B9B9E62AC}"/>
              </a:ext>
            </a:extLst>
          </p:cNvPr>
          <p:cNvSpPr/>
          <p:nvPr/>
        </p:nvSpPr>
        <p:spPr>
          <a:xfrm>
            <a:off x="3950486" y="2244909"/>
            <a:ext cx="4561347" cy="3186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196512-B01B-46AE-BF30-9AC7F700988A}"/>
              </a:ext>
            </a:extLst>
          </p:cNvPr>
          <p:cNvSpPr/>
          <p:nvPr/>
        </p:nvSpPr>
        <p:spPr>
          <a:xfrm>
            <a:off x="4562475" y="2244909"/>
            <a:ext cx="1168403" cy="281047"/>
          </a:xfrm>
          <a:prstGeom prst="rect">
            <a:avLst/>
          </a:prstGeom>
          <a:solidFill>
            <a:srgbClr val="0D2446"/>
          </a:solidFill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EFFFF68-0D77-428D-BE74-95311D69E2B5}"/>
              </a:ext>
            </a:extLst>
          </p:cNvPr>
          <p:cNvSpPr/>
          <p:nvPr/>
        </p:nvSpPr>
        <p:spPr>
          <a:xfrm>
            <a:off x="5740350" y="2244909"/>
            <a:ext cx="1168403" cy="281047"/>
          </a:xfrm>
          <a:prstGeom prst="rect">
            <a:avLst/>
          </a:prstGeom>
          <a:solidFill>
            <a:srgbClr val="0D2446"/>
          </a:solidFill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48D326C-79BA-47DE-8EA1-16A2885E523B}"/>
              </a:ext>
            </a:extLst>
          </p:cNvPr>
          <p:cNvSpPr/>
          <p:nvPr/>
        </p:nvSpPr>
        <p:spPr>
          <a:xfrm>
            <a:off x="6922148" y="2244909"/>
            <a:ext cx="1112209" cy="281047"/>
          </a:xfrm>
          <a:prstGeom prst="rect">
            <a:avLst/>
          </a:prstGeom>
          <a:solidFill>
            <a:srgbClr val="0D2446"/>
          </a:solidFill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AD901A-C223-4D9A-A73D-816E73110A66}"/>
              </a:ext>
            </a:extLst>
          </p:cNvPr>
          <p:cNvSpPr/>
          <p:nvPr/>
        </p:nvSpPr>
        <p:spPr>
          <a:xfrm>
            <a:off x="5021941" y="2948590"/>
            <a:ext cx="2517274" cy="1234752"/>
          </a:xfrm>
          <a:prstGeom prst="ellipse">
            <a:avLst/>
          </a:prstGeom>
          <a:solidFill>
            <a:srgbClr val="0D2446"/>
          </a:solidFill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 dirty="0">
              <a:ln>
                <a:noFill/>
              </a:ln>
              <a:solidFill>
                <a:srgbClr val="0D244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36" name="object 8">
            <a:extLst>
              <a:ext uri="{FF2B5EF4-FFF2-40B4-BE49-F238E27FC236}">
                <a16:creationId xmlns:a16="http://schemas.microsoft.com/office/drawing/2014/main" id="{D9DAB745-2612-4443-B1E8-8BC331ADAE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48097" y="2244910"/>
          <a:ext cx="926094" cy="3186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444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3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能力模型</a:t>
                      </a:r>
                      <a:endParaRPr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258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1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层级一</a:t>
                      </a: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4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层级二</a:t>
                      </a: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1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层级三</a:t>
                      </a: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object 9">
            <a:extLst>
              <a:ext uri="{FF2B5EF4-FFF2-40B4-BE49-F238E27FC236}">
                <a16:creationId xmlns:a16="http://schemas.microsoft.com/office/drawing/2014/main" id="{4DAB962D-663A-47D2-873C-AC8D3D8437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71299" y="2244909"/>
          <a:ext cx="845806" cy="3186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12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spc="3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课程</a:t>
                      </a:r>
                      <a:endParaRPr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10546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模块一</a:t>
                      </a: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模块二</a:t>
                      </a: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9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200" spc="3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模块三</a:t>
                      </a: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2FE2A4FB-FEEA-4055-8184-C8C852DE8F02}"/>
              </a:ext>
            </a:extLst>
          </p:cNvPr>
          <p:cNvSpPr/>
          <p:nvPr/>
        </p:nvSpPr>
        <p:spPr>
          <a:xfrm>
            <a:off x="4765461" y="5102066"/>
            <a:ext cx="909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属性一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ACA2807-81A9-42D3-9FB6-716EB9F4909A}"/>
              </a:ext>
            </a:extLst>
          </p:cNvPr>
          <p:cNvSpPr/>
          <p:nvPr/>
        </p:nvSpPr>
        <p:spPr>
          <a:xfrm>
            <a:off x="5086300" y="3284920"/>
            <a:ext cx="2654894" cy="777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ct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Skill Building  Modules  </a:t>
            </a:r>
          </a:p>
          <a:p>
            <a:pPr marL="0" marR="107950" lvl="0" indent="0" algn="ct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培训模块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A3EC93-8AB6-4517-99E9-3159105C54F2}"/>
              </a:ext>
            </a:extLst>
          </p:cNvPr>
          <p:cNvSpPr/>
          <p:nvPr/>
        </p:nvSpPr>
        <p:spPr>
          <a:xfrm>
            <a:off x="7022166" y="5102066"/>
            <a:ext cx="909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属性三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2864A75-5ABA-47F7-8440-92571527D119}"/>
              </a:ext>
            </a:extLst>
          </p:cNvPr>
          <p:cNvSpPr/>
          <p:nvPr/>
        </p:nvSpPr>
        <p:spPr>
          <a:xfrm>
            <a:off x="5776547" y="5102066"/>
            <a:ext cx="909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属性二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5EBC9D4-4EB1-40E4-9A2B-E3D0FE40B174}"/>
              </a:ext>
            </a:extLst>
          </p:cNvPr>
          <p:cNvSpPr/>
          <p:nvPr/>
        </p:nvSpPr>
        <p:spPr>
          <a:xfrm>
            <a:off x="5021941" y="2218179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知识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BEEBB43-8DCB-48AF-A182-D67D71DA0266}"/>
              </a:ext>
            </a:extLst>
          </p:cNvPr>
          <p:cNvSpPr/>
          <p:nvPr/>
        </p:nvSpPr>
        <p:spPr>
          <a:xfrm>
            <a:off x="7278646" y="2218179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素质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542B497-511F-45C9-8C69-7A110160BF97}"/>
              </a:ext>
            </a:extLst>
          </p:cNvPr>
          <p:cNvSpPr/>
          <p:nvPr/>
        </p:nvSpPr>
        <p:spPr>
          <a:xfrm>
            <a:off x="6033027" y="2218179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107950" lvl="0" indent="0" algn="r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技能</a:t>
            </a:r>
          </a:p>
        </p:txBody>
      </p:sp>
    </p:spTree>
    <p:extLst>
      <p:ext uri="{BB962C8B-B14F-4D97-AF65-F5344CB8AC3E}">
        <p14:creationId xmlns:p14="http://schemas.microsoft.com/office/powerpoint/2010/main" val="123698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2042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96E193E-1330-4C48-B1A7-2730AB80A82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88950" y="1964166"/>
            <a:ext cx="10858500" cy="3876651"/>
            <a:chOff x="660400" y="1459341"/>
            <a:chExt cx="10858500" cy="3876651"/>
          </a:xfrm>
        </p:grpSpPr>
        <p:sp>
          <p:nvSpPr>
            <p:cNvPr id="21" name="íSḷïḑé">
              <a:extLst>
                <a:ext uri="{FF2B5EF4-FFF2-40B4-BE49-F238E27FC236}">
                  <a16:creationId xmlns:a16="http://schemas.microsoft.com/office/drawing/2014/main" id="{F930203F-E5F6-4B02-968D-12923262600E}"/>
                </a:ext>
              </a:extLst>
            </p:cNvPr>
            <p:cNvSpPr/>
            <p:nvPr/>
          </p:nvSpPr>
          <p:spPr>
            <a:xfrm>
              <a:off x="6074064" y="1459341"/>
              <a:ext cx="5444836" cy="2210079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2" name="ïṧľïḓé">
              <a:extLst>
                <a:ext uri="{FF2B5EF4-FFF2-40B4-BE49-F238E27FC236}">
                  <a16:creationId xmlns:a16="http://schemas.microsoft.com/office/drawing/2014/main" id="{A7D16280-0613-4A83-BA69-165D02D1DE3D}"/>
                </a:ext>
              </a:extLst>
            </p:cNvPr>
            <p:cNvSpPr/>
            <p:nvPr/>
          </p:nvSpPr>
          <p:spPr>
            <a:xfrm flipH="1">
              <a:off x="660400" y="1459341"/>
              <a:ext cx="5444836" cy="2210079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23" name="ïSliḑe">
              <a:extLst>
                <a:ext uri="{FF2B5EF4-FFF2-40B4-BE49-F238E27FC236}">
                  <a16:creationId xmlns:a16="http://schemas.microsoft.com/office/drawing/2014/main" id="{E7AC2B68-49D8-4821-B8F7-6E986F448922}"/>
                </a:ext>
              </a:extLst>
            </p:cNvPr>
            <p:cNvGrpSpPr/>
            <p:nvPr/>
          </p:nvGrpSpPr>
          <p:grpSpPr>
            <a:xfrm>
              <a:off x="5518246" y="3258200"/>
              <a:ext cx="1142812" cy="1142811"/>
              <a:chOff x="8261919" y="5145811"/>
              <a:chExt cx="988290" cy="988291"/>
            </a:xfrm>
          </p:grpSpPr>
          <p:sp>
            <p:nvSpPr>
              <p:cNvPr id="33" name="ïṩľíďé">
                <a:extLst>
                  <a:ext uri="{FF2B5EF4-FFF2-40B4-BE49-F238E27FC236}">
                    <a16:creationId xmlns:a16="http://schemas.microsoft.com/office/drawing/2014/main" id="{C9EA0D3F-01E9-452E-8CD9-A550F704AE3E}"/>
                  </a:ext>
                </a:extLst>
              </p:cNvPr>
              <p:cNvSpPr/>
              <p:nvPr/>
            </p:nvSpPr>
            <p:spPr>
              <a:xfrm>
                <a:off x="8261919" y="5145811"/>
                <a:ext cx="988290" cy="988291"/>
              </a:xfrm>
              <a:prstGeom prst="ellipse">
                <a:avLst/>
              </a:prstGeom>
              <a:solidFill>
                <a:srgbClr val="0D24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îṥlîḑe">
                <a:extLst>
                  <a:ext uri="{FF2B5EF4-FFF2-40B4-BE49-F238E27FC236}">
                    <a16:creationId xmlns:a16="http://schemas.microsoft.com/office/drawing/2014/main" id="{471D6DF9-9E32-40F0-A336-D686E5B44A8D}"/>
                  </a:ext>
                </a:extLst>
              </p:cNvPr>
              <p:cNvSpPr/>
              <p:nvPr/>
            </p:nvSpPr>
            <p:spPr bwMode="auto">
              <a:xfrm>
                <a:off x="8521342" y="5405581"/>
                <a:ext cx="469458" cy="468746"/>
              </a:xfrm>
              <a:custGeom>
                <a:avLst/>
                <a:gdLst>
                  <a:gd name="connsiteX0" fmla="*/ 377627 w 607991"/>
                  <a:gd name="connsiteY0" fmla="*/ 294539 h 607074"/>
                  <a:gd name="connsiteX1" fmla="*/ 294976 w 607991"/>
                  <a:gd name="connsiteY1" fmla="*/ 377063 h 607074"/>
                  <a:gd name="connsiteX2" fmla="*/ 377627 w 607991"/>
                  <a:gd name="connsiteY2" fmla="*/ 459588 h 607074"/>
                  <a:gd name="connsiteX3" fmla="*/ 460355 w 607991"/>
                  <a:gd name="connsiteY3" fmla="*/ 377063 h 607074"/>
                  <a:gd name="connsiteX4" fmla="*/ 377627 w 607991"/>
                  <a:gd name="connsiteY4" fmla="*/ 294539 h 607074"/>
                  <a:gd name="connsiteX5" fmla="*/ 359653 w 607991"/>
                  <a:gd name="connsiteY5" fmla="*/ 147129 h 607074"/>
                  <a:gd name="connsiteX6" fmla="*/ 395678 w 607991"/>
                  <a:gd name="connsiteY6" fmla="*/ 147129 h 607074"/>
                  <a:gd name="connsiteX7" fmla="*/ 423869 w 607991"/>
                  <a:gd name="connsiteY7" fmla="*/ 175277 h 607074"/>
                  <a:gd name="connsiteX8" fmla="*/ 423869 w 607991"/>
                  <a:gd name="connsiteY8" fmla="*/ 197288 h 607074"/>
                  <a:gd name="connsiteX9" fmla="*/ 435698 w 607991"/>
                  <a:gd name="connsiteY9" fmla="*/ 212474 h 607074"/>
                  <a:gd name="connsiteX10" fmla="*/ 453212 w 607991"/>
                  <a:gd name="connsiteY10" fmla="*/ 219760 h 607074"/>
                  <a:gd name="connsiteX11" fmla="*/ 460970 w 607991"/>
                  <a:gd name="connsiteY11" fmla="*/ 221447 h 607074"/>
                  <a:gd name="connsiteX12" fmla="*/ 472185 w 607991"/>
                  <a:gd name="connsiteY12" fmla="*/ 217459 h 607074"/>
                  <a:gd name="connsiteX13" fmla="*/ 487931 w 607991"/>
                  <a:gd name="connsiteY13" fmla="*/ 201737 h 607074"/>
                  <a:gd name="connsiteX14" fmla="*/ 507826 w 607991"/>
                  <a:gd name="connsiteY14" fmla="*/ 193530 h 607074"/>
                  <a:gd name="connsiteX15" fmla="*/ 527798 w 607991"/>
                  <a:gd name="connsiteY15" fmla="*/ 201737 h 607074"/>
                  <a:gd name="connsiteX16" fmla="*/ 553300 w 607991"/>
                  <a:gd name="connsiteY16" fmla="*/ 227200 h 607074"/>
                  <a:gd name="connsiteX17" fmla="*/ 553300 w 607991"/>
                  <a:gd name="connsiteY17" fmla="*/ 267005 h 607074"/>
                  <a:gd name="connsiteX18" fmla="*/ 537553 w 607991"/>
                  <a:gd name="connsiteY18" fmla="*/ 282727 h 607074"/>
                  <a:gd name="connsiteX19" fmla="*/ 535249 w 607991"/>
                  <a:gd name="connsiteY19" fmla="*/ 301671 h 607074"/>
                  <a:gd name="connsiteX20" fmla="*/ 542546 w 607991"/>
                  <a:gd name="connsiteY20" fmla="*/ 319158 h 607074"/>
                  <a:gd name="connsiteX21" fmla="*/ 557755 w 607991"/>
                  <a:gd name="connsiteY21" fmla="*/ 330969 h 607074"/>
                  <a:gd name="connsiteX22" fmla="*/ 579800 w 607991"/>
                  <a:gd name="connsiteY22" fmla="*/ 330969 h 607074"/>
                  <a:gd name="connsiteX23" fmla="*/ 607991 w 607991"/>
                  <a:gd name="connsiteY23" fmla="*/ 359116 h 607074"/>
                  <a:gd name="connsiteX24" fmla="*/ 607991 w 607991"/>
                  <a:gd name="connsiteY24" fmla="*/ 395087 h 607074"/>
                  <a:gd name="connsiteX25" fmla="*/ 579800 w 607991"/>
                  <a:gd name="connsiteY25" fmla="*/ 423234 h 607074"/>
                  <a:gd name="connsiteX26" fmla="*/ 557755 w 607991"/>
                  <a:gd name="connsiteY26" fmla="*/ 423234 h 607074"/>
                  <a:gd name="connsiteX27" fmla="*/ 542546 w 607991"/>
                  <a:gd name="connsiteY27" fmla="*/ 435045 h 607074"/>
                  <a:gd name="connsiteX28" fmla="*/ 535249 w 607991"/>
                  <a:gd name="connsiteY28" fmla="*/ 452532 h 607074"/>
                  <a:gd name="connsiteX29" fmla="*/ 537630 w 607991"/>
                  <a:gd name="connsiteY29" fmla="*/ 471476 h 607074"/>
                  <a:gd name="connsiteX30" fmla="*/ 553300 w 607991"/>
                  <a:gd name="connsiteY30" fmla="*/ 487199 h 607074"/>
                  <a:gd name="connsiteX31" fmla="*/ 553300 w 607991"/>
                  <a:gd name="connsiteY31" fmla="*/ 527004 h 607074"/>
                  <a:gd name="connsiteX32" fmla="*/ 527798 w 607991"/>
                  <a:gd name="connsiteY32" fmla="*/ 552467 h 607074"/>
                  <a:gd name="connsiteX33" fmla="*/ 507826 w 607991"/>
                  <a:gd name="connsiteY33" fmla="*/ 560750 h 607074"/>
                  <a:gd name="connsiteX34" fmla="*/ 487931 w 607991"/>
                  <a:gd name="connsiteY34" fmla="*/ 552467 h 607074"/>
                  <a:gd name="connsiteX35" fmla="*/ 472261 w 607991"/>
                  <a:gd name="connsiteY35" fmla="*/ 536821 h 607074"/>
                  <a:gd name="connsiteX36" fmla="*/ 460970 w 607991"/>
                  <a:gd name="connsiteY36" fmla="*/ 532756 h 607074"/>
                  <a:gd name="connsiteX37" fmla="*/ 453212 w 607991"/>
                  <a:gd name="connsiteY37" fmla="*/ 534443 h 607074"/>
                  <a:gd name="connsiteX38" fmla="*/ 435698 w 607991"/>
                  <a:gd name="connsiteY38" fmla="*/ 541729 h 607074"/>
                  <a:gd name="connsiteX39" fmla="*/ 423869 w 607991"/>
                  <a:gd name="connsiteY39" fmla="*/ 556915 h 607074"/>
                  <a:gd name="connsiteX40" fmla="*/ 423869 w 607991"/>
                  <a:gd name="connsiteY40" fmla="*/ 578927 h 607074"/>
                  <a:gd name="connsiteX41" fmla="*/ 395678 w 607991"/>
                  <a:gd name="connsiteY41" fmla="*/ 607074 h 607074"/>
                  <a:gd name="connsiteX42" fmla="*/ 359653 w 607991"/>
                  <a:gd name="connsiteY42" fmla="*/ 607074 h 607074"/>
                  <a:gd name="connsiteX43" fmla="*/ 331462 w 607991"/>
                  <a:gd name="connsiteY43" fmla="*/ 578927 h 607074"/>
                  <a:gd name="connsiteX44" fmla="*/ 331462 w 607991"/>
                  <a:gd name="connsiteY44" fmla="*/ 556915 h 607074"/>
                  <a:gd name="connsiteX45" fmla="*/ 319633 w 607991"/>
                  <a:gd name="connsiteY45" fmla="*/ 541729 h 607074"/>
                  <a:gd name="connsiteX46" fmla="*/ 302119 w 607991"/>
                  <a:gd name="connsiteY46" fmla="*/ 534443 h 607074"/>
                  <a:gd name="connsiteX47" fmla="*/ 294361 w 607991"/>
                  <a:gd name="connsiteY47" fmla="*/ 532756 h 607074"/>
                  <a:gd name="connsiteX48" fmla="*/ 283146 w 607991"/>
                  <a:gd name="connsiteY48" fmla="*/ 536821 h 607074"/>
                  <a:gd name="connsiteX49" fmla="*/ 267400 w 607991"/>
                  <a:gd name="connsiteY49" fmla="*/ 552467 h 607074"/>
                  <a:gd name="connsiteX50" fmla="*/ 247505 w 607991"/>
                  <a:gd name="connsiteY50" fmla="*/ 560750 h 607074"/>
                  <a:gd name="connsiteX51" fmla="*/ 227533 w 607991"/>
                  <a:gd name="connsiteY51" fmla="*/ 552467 h 607074"/>
                  <a:gd name="connsiteX52" fmla="*/ 202031 w 607991"/>
                  <a:gd name="connsiteY52" fmla="*/ 527004 h 607074"/>
                  <a:gd name="connsiteX53" fmla="*/ 202031 w 607991"/>
                  <a:gd name="connsiteY53" fmla="*/ 487199 h 607074"/>
                  <a:gd name="connsiteX54" fmla="*/ 217701 w 607991"/>
                  <a:gd name="connsiteY54" fmla="*/ 471476 h 607074"/>
                  <a:gd name="connsiteX55" fmla="*/ 220082 w 607991"/>
                  <a:gd name="connsiteY55" fmla="*/ 452532 h 607074"/>
                  <a:gd name="connsiteX56" fmla="*/ 212785 w 607991"/>
                  <a:gd name="connsiteY56" fmla="*/ 435045 h 607074"/>
                  <a:gd name="connsiteX57" fmla="*/ 197576 w 607991"/>
                  <a:gd name="connsiteY57" fmla="*/ 423234 h 607074"/>
                  <a:gd name="connsiteX58" fmla="*/ 175531 w 607991"/>
                  <a:gd name="connsiteY58" fmla="*/ 423234 h 607074"/>
                  <a:gd name="connsiteX59" fmla="*/ 147340 w 607991"/>
                  <a:gd name="connsiteY59" fmla="*/ 395087 h 607074"/>
                  <a:gd name="connsiteX60" fmla="*/ 147340 w 607991"/>
                  <a:gd name="connsiteY60" fmla="*/ 359116 h 607074"/>
                  <a:gd name="connsiteX61" fmla="*/ 175531 w 607991"/>
                  <a:gd name="connsiteY61" fmla="*/ 330969 h 607074"/>
                  <a:gd name="connsiteX62" fmla="*/ 197576 w 607991"/>
                  <a:gd name="connsiteY62" fmla="*/ 330969 h 607074"/>
                  <a:gd name="connsiteX63" fmla="*/ 212785 w 607991"/>
                  <a:gd name="connsiteY63" fmla="*/ 319158 h 607074"/>
                  <a:gd name="connsiteX64" fmla="*/ 220082 w 607991"/>
                  <a:gd name="connsiteY64" fmla="*/ 301671 h 607074"/>
                  <a:gd name="connsiteX65" fmla="*/ 217701 w 607991"/>
                  <a:gd name="connsiteY65" fmla="*/ 282727 h 607074"/>
                  <a:gd name="connsiteX66" fmla="*/ 202031 w 607991"/>
                  <a:gd name="connsiteY66" fmla="*/ 267005 h 607074"/>
                  <a:gd name="connsiteX67" fmla="*/ 193735 w 607991"/>
                  <a:gd name="connsiteY67" fmla="*/ 247141 h 607074"/>
                  <a:gd name="connsiteX68" fmla="*/ 202031 w 607991"/>
                  <a:gd name="connsiteY68" fmla="*/ 227200 h 607074"/>
                  <a:gd name="connsiteX69" fmla="*/ 227533 w 607991"/>
                  <a:gd name="connsiteY69" fmla="*/ 201737 h 607074"/>
                  <a:gd name="connsiteX70" fmla="*/ 247505 w 607991"/>
                  <a:gd name="connsiteY70" fmla="*/ 193530 h 607074"/>
                  <a:gd name="connsiteX71" fmla="*/ 267400 w 607991"/>
                  <a:gd name="connsiteY71" fmla="*/ 201737 h 607074"/>
                  <a:gd name="connsiteX72" fmla="*/ 283070 w 607991"/>
                  <a:gd name="connsiteY72" fmla="*/ 217383 h 607074"/>
                  <a:gd name="connsiteX73" fmla="*/ 294361 w 607991"/>
                  <a:gd name="connsiteY73" fmla="*/ 221447 h 607074"/>
                  <a:gd name="connsiteX74" fmla="*/ 302119 w 607991"/>
                  <a:gd name="connsiteY74" fmla="*/ 219760 h 607074"/>
                  <a:gd name="connsiteX75" fmla="*/ 319633 w 607991"/>
                  <a:gd name="connsiteY75" fmla="*/ 212474 h 607074"/>
                  <a:gd name="connsiteX76" fmla="*/ 331462 w 607991"/>
                  <a:gd name="connsiteY76" fmla="*/ 197288 h 607074"/>
                  <a:gd name="connsiteX77" fmla="*/ 331462 w 607991"/>
                  <a:gd name="connsiteY77" fmla="*/ 175277 h 607074"/>
                  <a:gd name="connsiteX78" fmla="*/ 359653 w 607991"/>
                  <a:gd name="connsiteY78" fmla="*/ 147129 h 607074"/>
                  <a:gd name="connsiteX79" fmla="*/ 119929 w 607991"/>
                  <a:gd name="connsiteY79" fmla="*/ 83135 h 607074"/>
                  <a:gd name="connsiteX80" fmla="*/ 83282 w 607991"/>
                  <a:gd name="connsiteY80" fmla="*/ 119717 h 607074"/>
                  <a:gd name="connsiteX81" fmla="*/ 119929 w 607991"/>
                  <a:gd name="connsiteY81" fmla="*/ 156223 h 607074"/>
                  <a:gd name="connsiteX82" fmla="*/ 156499 w 607991"/>
                  <a:gd name="connsiteY82" fmla="*/ 119717 h 607074"/>
                  <a:gd name="connsiteX83" fmla="*/ 119929 w 607991"/>
                  <a:gd name="connsiteY83" fmla="*/ 83135 h 607074"/>
                  <a:gd name="connsiteX84" fmla="*/ 110863 w 607991"/>
                  <a:gd name="connsiteY84" fmla="*/ 0 h 607074"/>
                  <a:gd name="connsiteX85" fmla="*/ 128918 w 607991"/>
                  <a:gd name="connsiteY85" fmla="*/ 0 h 607074"/>
                  <a:gd name="connsiteX86" fmla="*/ 147741 w 607991"/>
                  <a:gd name="connsiteY86" fmla="*/ 18790 h 607074"/>
                  <a:gd name="connsiteX87" fmla="*/ 147741 w 607991"/>
                  <a:gd name="connsiteY87" fmla="*/ 29834 h 607074"/>
                  <a:gd name="connsiteX88" fmla="*/ 150507 w 607991"/>
                  <a:gd name="connsiteY88" fmla="*/ 32978 h 607074"/>
                  <a:gd name="connsiteX89" fmla="*/ 159726 w 607991"/>
                  <a:gd name="connsiteY89" fmla="*/ 36813 h 607074"/>
                  <a:gd name="connsiteX90" fmla="*/ 161570 w 607991"/>
                  <a:gd name="connsiteY90" fmla="*/ 37196 h 607074"/>
                  <a:gd name="connsiteX91" fmla="*/ 163875 w 607991"/>
                  <a:gd name="connsiteY91" fmla="*/ 36583 h 607074"/>
                  <a:gd name="connsiteX92" fmla="*/ 171711 w 607991"/>
                  <a:gd name="connsiteY92" fmla="*/ 28683 h 607074"/>
                  <a:gd name="connsiteX93" fmla="*/ 185002 w 607991"/>
                  <a:gd name="connsiteY93" fmla="*/ 23238 h 607074"/>
                  <a:gd name="connsiteX94" fmla="*/ 198294 w 607991"/>
                  <a:gd name="connsiteY94" fmla="*/ 28683 h 607074"/>
                  <a:gd name="connsiteX95" fmla="*/ 211047 w 607991"/>
                  <a:gd name="connsiteY95" fmla="*/ 41414 h 607074"/>
                  <a:gd name="connsiteX96" fmla="*/ 211047 w 607991"/>
                  <a:gd name="connsiteY96" fmla="*/ 67950 h 607074"/>
                  <a:gd name="connsiteX97" fmla="*/ 203211 w 607991"/>
                  <a:gd name="connsiteY97" fmla="*/ 75849 h 607074"/>
                  <a:gd name="connsiteX98" fmla="*/ 202903 w 607991"/>
                  <a:gd name="connsiteY98" fmla="*/ 79914 h 607074"/>
                  <a:gd name="connsiteX99" fmla="*/ 206822 w 607991"/>
                  <a:gd name="connsiteY99" fmla="*/ 89117 h 607074"/>
                  <a:gd name="connsiteX100" fmla="*/ 209972 w 607991"/>
                  <a:gd name="connsiteY100" fmla="*/ 91878 h 607074"/>
                  <a:gd name="connsiteX101" fmla="*/ 220958 w 607991"/>
                  <a:gd name="connsiteY101" fmla="*/ 91878 h 607074"/>
                  <a:gd name="connsiteX102" fmla="*/ 239781 w 607991"/>
                  <a:gd name="connsiteY102" fmla="*/ 110668 h 607074"/>
                  <a:gd name="connsiteX103" fmla="*/ 239781 w 607991"/>
                  <a:gd name="connsiteY103" fmla="*/ 128691 h 607074"/>
                  <a:gd name="connsiteX104" fmla="*/ 220958 w 607991"/>
                  <a:gd name="connsiteY104" fmla="*/ 147480 h 607074"/>
                  <a:gd name="connsiteX105" fmla="*/ 209972 w 607991"/>
                  <a:gd name="connsiteY105" fmla="*/ 147480 h 607074"/>
                  <a:gd name="connsiteX106" fmla="*/ 206822 w 607991"/>
                  <a:gd name="connsiteY106" fmla="*/ 150241 h 607074"/>
                  <a:gd name="connsiteX107" fmla="*/ 202903 w 607991"/>
                  <a:gd name="connsiteY107" fmla="*/ 159444 h 607074"/>
                  <a:gd name="connsiteX108" fmla="*/ 203211 w 607991"/>
                  <a:gd name="connsiteY108" fmla="*/ 163586 h 607074"/>
                  <a:gd name="connsiteX109" fmla="*/ 211047 w 607991"/>
                  <a:gd name="connsiteY109" fmla="*/ 171408 h 607074"/>
                  <a:gd name="connsiteX110" fmla="*/ 211047 w 607991"/>
                  <a:gd name="connsiteY110" fmla="*/ 197944 h 607074"/>
                  <a:gd name="connsiteX111" fmla="*/ 198294 w 607991"/>
                  <a:gd name="connsiteY111" fmla="*/ 210675 h 607074"/>
                  <a:gd name="connsiteX112" fmla="*/ 185002 w 607991"/>
                  <a:gd name="connsiteY112" fmla="*/ 216197 h 607074"/>
                  <a:gd name="connsiteX113" fmla="*/ 171711 w 607991"/>
                  <a:gd name="connsiteY113" fmla="*/ 210675 h 607074"/>
                  <a:gd name="connsiteX114" fmla="*/ 163875 w 607991"/>
                  <a:gd name="connsiteY114" fmla="*/ 202852 h 607074"/>
                  <a:gd name="connsiteX115" fmla="*/ 161570 w 607991"/>
                  <a:gd name="connsiteY115" fmla="*/ 202239 h 607074"/>
                  <a:gd name="connsiteX116" fmla="*/ 159726 w 607991"/>
                  <a:gd name="connsiteY116" fmla="*/ 202546 h 607074"/>
                  <a:gd name="connsiteX117" fmla="*/ 150507 w 607991"/>
                  <a:gd name="connsiteY117" fmla="*/ 206457 h 607074"/>
                  <a:gd name="connsiteX118" fmla="*/ 147741 w 607991"/>
                  <a:gd name="connsiteY118" fmla="*/ 209601 h 607074"/>
                  <a:gd name="connsiteX119" fmla="*/ 147741 w 607991"/>
                  <a:gd name="connsiteY119" fmla="*/ 220568 h 607074"/>
                  <a:gd name="connsiteX120" fmla="*/ 128918 w 607991"/>
                  <a:gd name="connsiteY120" fmla="*/ 239358 h 607074"/>
                  <a:gd name="connsiteX121" fmla="*/ 110863 w 607991"/>
                  <a:gd name="connsiteY121" fmla="*/ 239358 h 607074"/>
                  <a:gd name="connsiteX122" fmla="*/ 92117 w 607991"/>
                  <a:gd name="connsiteY122" fmla="*/ 220568 h 607074"/>
                  <a:gd name="connsiteX123" fmla="*/ 92117 w 607991"/>
                  <a:gd name="connsiteY123" fmla="*/ 209601 h 607074"/>
                  <a:gd name="connsiteX124" fmla="*/ 89274 w 607991"/>
                  <a:gd name="connsiteY124" fmla="*/ 206457 h 607074"/>
                  <a:gd name="connsiteX125" fmla="*/ 80055 w 607991"/>
                  <a:gd name="connsiteY125" fmla="*/ 202546 h 607074"/>
                  <a:gd name="connsiteX126" fmla="*/ 78211 w 607991"/>
                  <a:gd name="connsiteY126" fmla="*/ 202239 h 607074"/>
                  <a:gd name="connsiteX127" fmla="*/ 75983 w 607991"/>
                  <a:gd name="connsiteY127" fmla="*/ 202852 h 607074"/>
                  <a:gd name="connsiteX128" fmla="*/ 68070 w 607991"/>
                  <a:gd name="connsiteY128" fmla="*/ 210675 h 607074"/>
                  <a:gd name="connsiteX129" fmla="*/ 54779 w 607991"/>
                  <a:gd name="connsiteY129" fmla="*/ 216197 h 607074"/>
                  <a:gd name="connsiteX130" fmla="*/ 41487 w 607991"/>
                  <a:gd name="connsiteY130" fmla="*/ 210675 h 607074"/>
                  <a:gd name="connsiteX131" fmla="*/ 28734 w 607991"/>
                  <a:gd name="connsiteY131" fmla="*/ 197944 h 607074"/>
                  <a:gd name="connsiteX132" fmla="*/ 23279 w 607991"/>
                  <a:gd name="connsiteY132" fmla="*/ 184676 h 607074"/>
                  <a:gd name="connsiteX133" fmla="*/ 28734 w 607991"/>
                  <a:gd name="connsiteY133" fmla="*/ 171408 h 607074"/>
                  <a:gd name="connsiteX134" fmla="*/ 36570 w 607991"/>
                  <a:gd name="connsiteY134" fmla="*/ 163586 h 607074"/>
                  <a:gd name="connsiteX135" fmla="*/ 36878 w 607991"/>
                  <a:gd name="connsiteY135" fmla="*/ 159444 h 607074"/>
                  <a:gd name="connsiteX136" fmla="*/ 33036 w 607991"/>
                  <a:gd name="connsiteY136" fmla="*/ 150241 h 607074"/>
                  <a:gd name="connsiteX137" fmla="*/ 29886 w 607991"/>
                  <a:gd name="connsiteY137" fmla="*/ 147480 h 607074"/>
                  <a:gd name="connsiteX138" fmla="*/ 18823 w 607991"/>
                  <a:gd name="connsiteY138" fmla="*/ 147480 h 607074"/>
                  <a:gd name="connsiteX139" fmla="*/ 0 w 607991"/>
                  <a:gd name="connsiteY139" fmla="*/ 128691 h 607074"/>
                  <a:gd name="connsiteX140" fmla="*/ 0 w 607991"/>
                  <a:gd name="connsiteY140" fmla="*/ 110668 h 607074"/>
                  <a:gd name="connsiteX141" fmla="*/ 18823 w 607991"/>
                  <a:gd name="connsiteY141" fmla="*/ 91955 h 607074"/>
                  <a:gd name="connsiteX142" fmla="*/ 29886 w 607991"/>
                  <a:gd name="connsiteY142" fmla="*/ 91955 h 607074"/>
                  <a:gd name="connsiteX143" fmla="*/ 33036 w 607991"/>
                  <a:gd name="connsiteY143" fmla="*/ 89194 h 607074"/>
                  <a:gd name="connsiteX144" fmla="*/ 36878 w 607991"/>
                  <a:gd name="connsiteY144" fmla="*/ 79914 h 607074"/>
                  <a:gd name="connsiteX145" fmla="*/ 36570 w 607991"/>
                  <a:gd name="connsiteY145" fmla="*/ 75849 h 607074"/>
                  <a:gd name="connsiteX146" fmla="*/ 28734 w 607991"/>
                  <a:gd name="connsiteY146" fmla="*/ 67950 h 607074"/>
                  <a:gd name="connsiteX147" fmla="*/ 28734 w 607991"/>
                  <a:gd name="connsiteY147" fmla="*/ 41414 h 607074"/>
                  <a:gd name="connsiteX148" fmla="*/ 41487 w 607991"/>
                  <a:gd name="connsiteY148" fmla="*/ 28683 h 607074"/>
                  <a:gd name="connsiteX149" fmla="*/ 54779 w 607991"/>
                  <a:gd name="connsiteY149" fmla="*/ 23238 h 607074"/>
                  <a:gd name="connsiteX150" fmla="*/ 68070 w 607991"/>
                  <a:gd name="connsiteY150" fmla="*/ 28683 h 607074"/>
                  <a:gd name="connsiteX151" fmla="*/ 75983 w 607991"/>
                  <a:gd name="connsiteY151" fmla="*/ 36583 h 607074"/>
                  <a:gd name="connsiteX152" fmla="*/ 78211 w 607991"/>
                  <a:gd name="connsiteY152" fmla="*/ 37196 h 607074"/>
                  <a:gd name="connsiteX153" fmla="*/ 80055 w 607991"/>
                  <a:gd name="connsiteY153" fmla="*/ 36813 h 607074"/>
                  <a:gd name="connsiteX154" fmla="*/ 89351 w 607991"/>
                  <a:gd name="connsiteY154" fmla="*/ 32978 h 607074"/>
                  <a:gd name="connsiteX155" fmla="*/ 92117 w 607991"/>
                  <a:gd name="connsiteY155" fmla="*/ 29834 h 607074"/>
                  <a:gd name="connsiteX156" fmla="*/ 92117 w 607991"/>
                  <a:gd name="connsiteY156" fmla="*/ 18790 h 607074"/>
                  <a:gd name="connsiteX157" fmla="*/ 110863 w 607991"/>
                  <a:gd name="connsiteY157" fmla="*/ 0 h 60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7991" h="607074">
                    <a:moveTo>
                      <a:pt x="377627" y="294539"/>
                    </a:moveTo>
                    <a:cubicBezTo>
                      <a:pt x="332077" y="294539"/>
                      <a:pt x="294976" y="331583"/>
                      <a:pt x="294976" y="377063"/>
                    </a:cubicBezTo>
                    <a:cubicBezTo>
                      <a:pt x="294976" y="422621"/>
                      <a:pt x="332077" y="459588"/>
                      <a:pt x="377627" y="459588"/>
                    </a:cubicBezTo>
                    <a:cubicBezTo>
                      <a:pt x="423254" y="459588"/>
                      <a:pt x="460355" y="422621"/>
                      <a:pt x="460355" y="377063"/>
                    </a:cubicBezTo>
                    <a:cubicBezTo>
                      <a:pt x="460355" y="331583"/>
                      <a:pt x="423254" y="294539"/>
                      <a:pt x="377627" y="294539"/>
                    </a:cubicBezTo>
                    <a:close/>
                    <a:moveTo>
                      <a:pt x="359653" y="147129"/>
                    </a:moveTo>
                    <a:lnTo>
                      <a:pt x="395678" y="147129"/>
                    </a:lnTo>
                    <a:cubicBezTo>
                      <a:pt x="411271" y="147129"/>
                      <a:pt x="423869" y="159707"/>
                      <a:pt x="423869" y="175277"/>
                    </a:cubicBezTo>
                    <a:lnTo>
                      <a:pt x="423869" y="197288"/>
                    </a:lnTo>
                    <a:cubicBezTo>
                      <a:pt x="423869" y="203270"/>
                      <a:pt x="429323" y="210173"/>
                      <a:pt x="435698" y="212474"/>
                    </a:cubicBezTo>
                    <a:cubicBezTo>
                      <a:pt x="441613" y="214545"/>
                      <a:pt x="447527" y="216999"/>
                      <a:pt x="453212" y="219760"/>
                    </a:cubicBezTo>
                    <a:cubicBezTo>
                      <a:pt x="455516" y="220834"/>
                      <a:pt x="458205" y="221447"/>
                      <a:pt x="460970" y="221447"/>
                    </a:cubicBezTo>
                    <a:cubicBezTo>
                      <a:pt x="465502" y="221447"/>
                      <a:pt x="469727" y="219913"/>
                      <a:pt x="472185" y="217459"/>
                    </a:cubicBezTo>
                    <a:lnTo>
                      <a:pt x="487931" y="201737"/>
                    </a:lnTo>
                    <a:cubicBezTo>
                      <a:pt x="493232" y="196445"/>
                      <a:pt x="500298" y="193530"/>
                      <a:pt x="507826" y="193530"/>
                    </a:cubicBezTo>
                    <a:cubicBezTo>
                      <a:pt x="515431" y="193530"/>
                      <a:pt x="522498" y="196445"/>
                      <a:pt x="527798" y="201737"/>
                    </a:cubicBezTo>
                    <a:lnTo>
                      <a:pt x="553300" y="227200"/>
                    </a:lnTo>
                    <a:cubicBezTo>
                      <a:pt x="564284" y="238167"/>
                      <a:pt x="564284" y="256037"/>
                      <a:pt x="553300" y="267005"/>
                    </a:cubicBezTo>
                    <a:lnTo>
                      <a:pt x="537553" y="282727"/>
                    </a:lnTo>
                    <a:cubicBezTo>
                      <a:pt x="533405" y="286946"/>
                      <a:pt x="532253" y="295612"/>
                      <a:pt x="535249" y="301671"/>
                    </a:cubicBezTo>
                    <a:cubicBezTo>
                      <a:pt x="538014" y="307347"/>
                      <a:pt x="540472" y="313252"/>
                      <a:pt x="542546" y="319158"/>
                    </a:cubicBezTo>
                    <a:cubicBezTo>
                      <a:pt x="544850" y="325524"/>
                      <a:pt x="551764" y="330969"/>
                      <a:pt x="557755" y="330969"/>
                    </a:cubicBezTo>
                    <a:lnTo>
                      <a:pt x="579800" y="330969"/>
                    </a:lnTo>
                    <a:cubicBezTo>
                      <a:pt x="595317" y="330969"/>
                      <a:pt x="607991" y="343547"/>
                      <a:pt x="607991" y="359116"/>
                    </a:cubicBezTo>
                    <a:lnTo>
                      <a:pt x="607991" y="395087"/>
                    </a:lnTo>
                    <a:cubicBezTo>
                      <a:pt x="607991" y="410656"/>
                      <a:pt x="595394" y="423234"/>
                      <a:pt x="579800" y="423234"/>
                    </a:cubicBezTo>
                    <a:lnTo>
                      <a:pt x="557755" y="423234"/>
                    </a:lnTo>
                    <a:cubicBezTo>
                      <a:pt x="551764" y="423234"/>
                      <a:pt x="544850" y="428680"/>
                      <a:pt x="542546" y="435045"/>
                    </a:cubicBezTo>
                    <a:cubicBezTo>
                      <a:pt x="540472" y="440951"/>
                      <a:pt x="538014" y="446857"/>
                      <a:pt x="535249" y="452532"/>
                    </a:cubicBezTo>
                    <a:cubicBezTo>
                      <a:pt x="532330" y="458591"/>
                      <a:pt x="533405" y="467258"/>
                      <a:pt x="537630" y="471476"/>
                    </a:cubicBezTo>
                    <a:lnTo>
                      <a:pt x="553300" y="487199"/>
                    </a:lnTo>
                    <a:cubicBezTo>
                      <a:pt x="564284" y="498166"/>
                      <a:pt x="564284" y="516036"/>
                      <a:pt x="553300" y="527004"/>
                    </a:cubicBezTo>
                    <a:lnTo>
                      <a:pt x="527798" y="552467"/>
                    </a:lnTo>
                    <a:cubicBezTo>
                      <a:pt x="522498" y="557759"/>
                      <a:pt x="515431" y="560750"/>
                      <a:pt x="507826" y="560750"/>
                    </a:cubicBezTo>
                    <a:cubicBezTo>
                      <a:pt x="500298" y="560750"/>
                      <a:pt x="493232" y="557759"/>
                      <a:pt x="487931" y="552467"/>
                    </a:cubicBezTo>
                    <a:lnTo>
                      <a:pt x="472261" y="536821"/>
                    </a:lnTo>
                    <a:cubicBezTo>
                      <a:pt x="469727" y="534290"/>
                      <a:pt x="465502" y="532756"/>
                      <a:pt x="460970" y="532756"/>
                    </a:cubicBezTo>
                    <a:cubicBezTo>
                      <a:pt x="458205" y="532756"/>
                      <a:pt x="455439" y="533369"/>
                      <a:pt x="453212" y="534443"/>
                    </a:cubicBezTo>
                    <a:cubicBezTo>
                      <a:pt x="447527" y="537204"/>
                      <a:pt x="441613" y="539658"/>
                      <a:pt x="435698" y="541729"/>
                    </a:cubicBezTo>
                    <a:cubicBezTo>
                      <a:pt x="429323" y="544030"/>
                      <a:pt x="423869" y="550933"/>
                      <a:pt x="423869" y="556915"/>
                    </a:cubicBezTo>
                    <a:lnTo>
                      <a:pt x="423869" y="578927"/>
                    </a:lnTo>
                    <a:cubicBezTo>
                      <a:pt x="423869" y="594496"/>
                      <a:pt x="411271" y="607074"/>
                      <a:pt x="395678" y="607074"/>
                    </a:cubicBezTo>
                    <a:lnTo>
                      <a:pt x="359653" y="607074"/>
                    </a:lnTo>
                    <a:cubicBezTo>
                      <a:pt x="344060" y="607074"/>
                      <a:pt x="331462" y="594496"/>
                      <a:pt x="331462" y="578927"/>
                    </a:cubicBezTo>
                    <a:lnTo>
                      <a:pt x="331462" y="556915"/>
                    </a:lnTo>
                    <a:cubicBezTo>
                      <a:pt x="331462" y="550933"/>
                      <a:pt x="326008" y="544030"/>
                      <a:pt x="319633" y="541729"/>
                    </a:cubicBezTo>
                    <a:cubicBezTo>
                      <a:pt x="313718" y="539658"/>
                      <a:pt x="307804" y="537204"/>
                      <a:pt x="302119" y="534443"/>
                    </a:cubicBezTo>
                    <a:cubicBezTo>
                      <a:pt x="299892" y="533369"/>
                      <a:pt x="297203" y="532756"/>
                      <a:pt x="294361" y="532756"/>
                    </a:cubicBezTo>
                    <a:cubicBezTo>
                      <a:pt x="289829" y="532756"/>
                      <a:pt x="285681" y="534290"/>
                      <a:pt x="283146" y="536821"/>
                    </a:cubicBezTo>
                    <a:lnTo>
                      <a:pt x="267400" y="552467"/>
                    </a:lnTo>
                    <a:cubicBezTo>
                      <a:pt x="262099" y="557759"/>
                      <a:pt x="255033" y="560750"/>
                      <a:pt x="247505" y="560750"/>
                    </a:cubicBezTo>
                    <a:cubicBezTo>
                      <a:pt x="239977" y="560750"/>
                      <a:pt x="232834" y="557759"/>
                      <a:pt x="227533" y="552467"/>
                    </a:cubicBezTo>
                    <a:lnTo>
                      <a:pt x="202031" y="527004"/>
                    </a:lnTo>
                    <a:cubicBezTo>
                      <a:pt x="191047" y="516036"/>
                      <a:pt x="191047" y="498166"/>
                      <a:pt x="202031" y="487199"/>
                    </a:cubicBezTo>
                    <a:lnTo>
                      <a:pt x="217701" y="471476"/>
                    </a:lnTo>
                    <a:cubicBezTo>
                      <a:pt x="221926" y="467258"/>
                      <a:pt x="223001" y="458591"/>
                      <a:pt x="220082" y="452532"/>
                    </a:cubicBezTo>
                    <a:cubicBezTo>
                      <a:pt x="217317" y="446780"/>
                      <a:pt x="214859" y="440951"/>
                      <a:pt x="212785" y="435045"/>
                    </a:cubicBezTo>
                    <a:cubicBezTo>
                      <a:pt x="210481" y="428603"/>
                      <a:pt x="203568" y="423234"/>
                      <a:pt x="197576" y="423234"/>
                    </a:cubicBezTo>
                    <a:lnTo>
                      <a:pt x="175531" y="423234"/>
                    </a:lnTo>
                    <a:cubicBezTo>
                      <a:pt x="159937" y="423234"/>
                      <a:pt x="147340" y="410579"/>
                      <a:pt x="147340" y="395087"/>
                    </a:cubicBezTo>
                    <a:lnTo>
                      <a:pt x="147340" y="359116"/>
                    </a:lnTo>
                    <a:cubicBezTo>
                      <a:pt x="147340" y="343547"/>
                      <a:pt x="159937" y="330969"/>
                      <a:pt x="175531" y="330969"/>
                    </a:cubicBezTo>
                    <a:lnTo>
                      <a:pt x="197576" y="330969"/>
                    </a:lnTo>
                    <a:cubicBezTo>
                      <a:pt x="203568" y="330969"/>
                      <a:pt x="210481" y="325524"/>
                      <a:pt x="212785" y="319158"/>
                    </a:cubicBezTo>
                    <a:cubicBezTo>
                      <a:pt x="214859" y="313252"/>
                      <a:pt x="217317" y="307347"/>
                      <a:pt x="220082" y="301671"/>
                    </a:cubicBezTo>
                    <a:cubicBezTo>
                      <a:pt x="223001" y="295612"/>
                      <a:pt x="221926" y="286946"/>
                      <a:pt x="217701" y="282727"/>
                    </a:cubicBezTo>
                    <a:lnTo>
                      <a:pt x="202031" y="267005"/>
                    </a:lnTo>
                    <a:cubicBezTo>
                      <a:pt x="196731" y="261713"/>
                      <a:pt x="193735" y="254657"/>
                      <a:pt x="193735" y="247141"/>
                    </a:cubicBezTo>
                    <a:cubicBezTo>
                      <a:pt x="193735" y="239624"/>
                      <a:pt x="196731" y="232492"/>
                      <a:pt x="202031" y="227200"/>
                    </a:cubicBezTo>
                    <a:lnTo>
                      <a:pt x="227533" y="201737"/>
                    </a:lnTo>
                    <a:cubicBezTo>
                      <a:pt x="232834" y="196445"/>
                      <a:pt x="239977" y="193530"/>
                      <a:pt x="247505" y="193530"/>
                    </a:cubicBezTo>
                    <a:cubicBezTo>
                      <a:pt x="255033" y="193530"/>
                      <a:pt x="262099" y="196445"/>
                      <a:pt x="267400" y="201737"/>
                    </a:cubicBezTo>
                    <a:lnTo>
                      <a:pt x="283070" y="217383"/>
                    </a:lnTo>
                    <a:cubicBezTo>
                      <a:pt x="285604" y="219913"/>
                      <a:pt x="289829" y="221447"/>
                      <a:pt x="294361" y="221447"/>
                    </a:cubicBezTo>
                    <a:cubicBezTo>
                      <a:pt x="297126" y="221447"/>
                      <a:pt x="299892" y="220834"/>
                      <a:pt x="302119" y="219760"/>
                    </a:cubicBezTo>
                    <a:cubicBezTo>
                      <a:pt x="307804" y="216999"/>
                      <a:pt x="313718" y="214545"/>
                      <a:pt x="319633" y="212474"/>
                    </a:cubicBezTo>
                    <a:cubicBezTo>
                      <a:pt x="326008" y="210173"/>
                      <a:pt x="331462" y="203270"/>
                      <a:pt x="331462" y="197288"/>
                    </a:cubicBezTo>
                    <a:lnTo>
                      <a:pt x="331462" y="175277"/>
                    </a:lnTo>
                    <a:cubicBezTo>
                      <a:pt x="331462" y="159707"/>
                      <a:pt x="344060" y="147129"/>
                      <a:pt x="359653" y="147129"/>
                    </a:cubicBezTo>
                    <a:close/>
                    <a:moveTo>
                      <a:pt x="119929" y="83135"/>
                    </a:moveTo>
                    <a:cubicBezTo>
                      <a:pt x="99723" y="83135"/>
                      <a:pt x="83282" y="99547"/>
                      <a:pt x="83282" y="119717"/>
                    </a:cubicBezTo>
                    <a:cubicBezTo>
                      <a:pt x="83282" y="139888"/>
                      <a:pt x="99723" y="156223"/>
                      <a:pt x="119929" y="156223"/>
                    </a:cubicBezTo>
                    <a:cubicBezTo>
                      <a:pt x="140135" y="156223"/>
                      <a:pt x="156499" y="139888"/>
                      <a:pt x="156499" y="119717"/>
                    </a:cubicBezTo>
                    <a:cubicBezTo>
                      <a:pt x="156499" y="99547"/>
                      <a:pt x="140135" y="83135"/>
                      <a:pt x="119929" y="83135"/>
                    </a:cubicBezTo>
                    <a:close/>
                    <a:moveTo>
                      <a:pt x="110863" y="0"/>
                    </a:moveTo>
                    <a:lnTo>
                      <a:pt x="128918" y="0"/>
                    </a:lnTo>
                    <a:cubicBezTo>
                      <a:pt x="139290" y="0"/>
                      <a:pt x="147741" y="8436"/>
                      <a:pt x="147741" y="18790"/>
                    </a:cubicBezTo>
                    <a:lnTo>
                      <a:pt x="147741" y="29834"/>
                    </a:lnTo>
                    <a:cubicBezTo>
                      <a:pt x="147741" y="30677"/>
                      <a:pt x="148970" y="32441"/>
                      <a:pt x="150507" y="32978"/>
                    </a:cubicBezTo>
                    <a:cubicBezTo>
                      <a:pt x="153580" y="34052"/>
                      <a:pt x="156730" y="35355"/>
                      <a:pt x="159726" y="36813"/>
                    </a:cubicBezTo>
                    <a:cubicBezTo>
                      <a:pt x="160187" y="37043"/>
                      <a:pt x="160878" y="37196"/>
                      <a:pt x="161570" y="37196"/>
                    </a:cubicBezTo>
                    <a:cubicBezTo>
                      <a:pt x="162799" y="37196"/>
                      <a:pt x="163644" y="36813"/>
                      <a:pt x="163875" y="36583"/>
                    </a:cubicBezTo>
                    <a:lnTo>
                      <a:pt x="171711" y="28683"/>
                    </a:lnTo>
                    <a:cubicBezTo>
                      <a:pt x="175245" y="25155"/>
                      <a:pt x="180009" y="23238"/>
                      <a:pt x="185002" y="23238"/>
                    </a:cubicBezTo>
                    <a:cubicBezTo>
                      <a:pt x="189996" y="23238"/>
                      <a:pt x="194760" y="25155"/>
                      <a:pt x="198294" y="28683"/>
                    </a:cubicBezTo>
                    <a:lnTo>
                      <a:pt x="211047" y="41414"/>
                    </a:lnTo>
                    <a:cubicBezTo>
                      <a:pt x="218346" y="48777"/>
                      <a:pt x="218346" y="60664"/>
                      <a:pt x="211047" y="67950"/>
                    </a:cubicBezTo>
                    <a:lnTo>
                      <a:pt x="203211" y="75849"/>
                    </a:lnTo>
                    <a:cubicBezTo>
                      <a:pt x="202596" y="76386"/>
                      <a:pt x="202212" y="78533"/>
                      <a:pt x="202903" y="79914"/>
                    </a:cubicBezTo>
                    <a:cubicBezTo>
                      <a:pt x="204363" y="82905"/>
                      <a:pt x="205669" y="86049"/>
                      <a:pt x="206822" y="89117"/>
                    </a:cubicBezTo>
                    <a:cubicBezTo>
                      <a:pt x="207359" y="90651"/>
                      <a:pt x="209127" y="91878"/>
                      <a:pt x="209972" y="91878"/>
                    </a:cubicBezTo>
                    <a:lnTo>
                      <a:pt x="220958" y="91878"/>
                    </a:lnTo>
                    <a:cubicBezTo>
                      <a:pt x="231330" y="91878"/>
                      <a:pt x="239781" y="100314"/>
                      <a:pt x="239781" y="110668"/>
                    </a:cubicBezTo>
                    <a:lnTo>
                      <a:pt x="239781" y="128691"/>
                    </a:lnTo>
                    <a:cubicBezTo>
                      <a:pt x="239781" y="139044"/>
                      <a:pt x="231330" y="147480"/>
                      <a:pt x="220958" y="147480"/>
                    </a:cubicBezTo>
                    <a:lnTo>
                      <a:pt x="209972" y="147480"/>
                    </a:lnTo>
                    <a:cubicBezTo>
                      <a:pt x="209127" y="147480"/>
                      <a:pt x="207359" y="148707"/>
                      <a:pt x="206822" y="150241"/>
                    </a:cubicBezTo>
                    <a:cubicBezTo>
                      <a:pt x="205669" y="153309"/>
                      <a:pt x="204363" y="156453"/>
                      <a:pt x="202903" y="159444"/>
                    </a:cubicBezTo>
                    <a:cubicBezTo>
                      <a:pt x="202212" y="160825"/>
                      <a:pt x="202596" y="162972"/>
                      <a:pt x="203211" y="163586"/>
                    </a:cubicBezTo>
                    <a:lnTo>
                      <a:pt x="211047" y="171408"/>
                    </a:lnTo>
                    <a:cubicBezTo>
                      <a:pt x="218346" y="178694"/>
                      <a:pt x="218346" y="190658"/>
                      <a:pt x="211047" y="197944"/>
                    </a:cubicBezTo>
                    <a:lnTo>
                      <a:pt x="198294" y="210675"/>
                    </a:lnTo>
                    <a:cubicBezTo>
                      <a:pt x="194760" y="214203"/>
                      <a:pt x="189996" y="216197"/>
                      <a:pt x="185002" y="216197"/>
                    </a:cubicBezTo>
                    <a:cubicBezTo>
                      <a:pt x="180009" y="216197"/>
                      <a:pt x="175245" y="214203"/>
                      <a:pt x="171711" y="210675"/>
                    </a:cubicBezTo>
                    <a:lnTo>
                      <a:pt x="163875" y="202852"/>
                    </a:lnTo>
                    <a:cubicBezTo>
                      <a:pt x="163644" y="202622"/>
                      <a:pt x="162799" y="202239"/>
                      <a:pt x="161570" y="202239"/>
                    </a:cubicBezTo>
                    <a:cubicBezTo>
                      <a:pt x="160878" y="202239"/>
                      <a:pt x="160187" y="202316"/>
                      <a:pt x="159726" y="202546"/>
                    </a:cubicBezTo>
                    <a:cubicBezTo>
                      <a:pt x="156730" y="204003"/>
                      <a:pt x="153580" y="205307"/>
                      <a:pt x="150507" y="206457"/>
                    </a:cubicBezTo>
                    <a:cubicBezTo>
                      <a:pt x="148970" y="206994"/>
                      <a:pt x="147741" y="208758"/>
                      <a:pt x="147741" y="209601"/>
                    </a:cubicBezTo>
                    <a:lnTo>
                      <a:pt x="147741" y="220568"/>
                    </a:lnTo>
                    <a:cubicBezTo>
                      <a:pt x="147741" y="230922"/>
                      <a:pt x="139290" y="239358"/>
                      <a:pt x="128918" y="239358"/>
                    </a:cubicBezTo>
                    <a:lnTo>
                      <a:pt x="110863" y="239358"/>
                    </a:lnTo>
                    <a:cubicBezTo>
                      <a:pt x="100491" y="239358"/>
                      <a:pt x="92117" y="230922"/>
                      <a:pt x="92117" y="220568"/>
                    </a:cubicBezTo>
                    <a:lnTo>
                      <a:pt x="92117" y="209601"/>
                    </a:lnTo>
                    <a:cubicBezTo>
                      <a:pt x="92117" y="208758"/>
                      <a:pt x="90811" y="206917"/>
                      <a:pt x="89274" y="206457"/>
                    </a:cubicBezTo>
                    <a:cubicBezTo>
                      <a:pt x="86201" y="205307"/>
                      <a:pt x="83051" y="204003"/>
                      <a:pt x="80055" y="202546"/>
                    </a:cubicBezTo>
                    <a:cubicBezTo>
                      <a:pt x="79594" y="202316"/>
                      <a:pt x="78903" y="202239"/>
                      <a:pt x="78211" y="202239"/>
                    </a:cubicBezTo>
                    <a:cubicBezTo>
                      <a:pt x="77059" y="202239"/>
                      <a:pt x="76214" y="202622"/>
                      <a:pt x="75983" y="202852"/>
                    </a:cubicBezTo>
                    <a:lnTo>
                      <a:pt x="68070" y="210675"/>
                    </a:lnTo>
                    <a:cubicBezTo>
                      <a:pt x="64536" y="214203"/>
                      <a:pt x="59849" y="216197"/>
                      <a:pt x="54779" y="216197"/>
                    </a:cubicBezTo>
                    <a:cubicBezTo>
                      <a:pt x="49785" y="216197"/>
                      <a:pt x="45021" y="214203"/>
                      <a:pt x="41487" y="210675"/>
                    </a:cubicBezTo>
                    <a:lnTo>
                      <a:pt x="28734" y="197944"/>
                    </a:lnTo>
                    <a:cubicBezTo>
                      <a:pt x="25200" y="194416"/>
                      <a:pt x="23279" y="189661"/>
                      <a:pt x="23279" y="184676"/>
                    </a:cubicBezTo>
                    <a:cubicBezTo>
                      <a:pt x="23279" y="179691"/>
                      <a:pt x="25200" y="174936"/>
                      <a:pt x="28734" y="171408"/>
                    </a:cubicBezTo>
                    <a:lnTo>
                      <a:pt x="36570" y="163586"/>
                    </a:lnTo>
                    <a:cubicBezTo>
                      <a:pt x="37185" y="162972"/>
                      <a:pt x="37569" y="160825"/>
                      <a:pt x="36878" y="159444"/>
                    </a:cubicBezTo>
                    <a:cubicBezTo>
                      <a:pt x="35418" y="156453"/>
                      <a:pt x="34112" y="153386"/>
                      <a:pt x="33036" y="150241"/>
                    </a:cubicBezTo>
                    <a:cubicBezTo>
                      <a:pt x="32498" y="148707"/>
                      <a:pt x="30654" y="147480"/>
                      <a:pt x="29886" y="147480"/>
                    </a:cubicBezTo>
                    <a:lnTo>
                      <a:pt x="18823" y="147480"/>
                    </a:lnTo>
                    <a:cubicBezTo>
                      <a:pt x="8451" y="147480"/>
                      <a:pt x="0" y="139044"/>
                      <a:pt x="0" y="128691"/>
                    </a:cubicBezTo>
                    <a:lnTo>
                      <a:pt x="0" y="110668"/>
                    </a:lnTo>
                    <a:cubicBezTo>
                      <a:pt x="0" y="100314"/>
                      <a:pt x="8451" y="91955"/>
                      <a:pt x="18823" y="91955"/>
                    </a:cubicBezTo>
                    <a:lnTo>
                      <a:pt x="29886" y="91955"/>
                    </a:lnTo>
                    <a:cubicBezTo>
                      <a:pt x="30654" y="91955"/>
                      <a:pt x="32498" y="90651"/>
                      <a:pt x="33036" y="89194"/>
                    </a:cubicBezTo>
                    <a:cubicBezTo>
                      <a:pt x="34112" y="86049"/>
                      <a:pt x="35418" y="82905"/>
                      <a:pt x="36878" y="79914"/>
                    </a:cubicBezTo>
                    <a:cubicBezTo>
                      <a:pt x="37569" y="78533"/>
                      <a:pt x="37185" y="76386"/>
                      <a:pt x="36570" y="75849"/>
                    </a:cubicBezTo>
                    <a:lnTo>
                      <a:pt x="28734" y="67950"/>
                    </a:lnTo>
                    <a:cubicBezTo>
                      <a:pt x="21435" y="60664"/>
                      <a:pt x="21435" y="48777"/>
                      <a:pt x="28734" y="41414"/>
                    </a:cubicBezTo>
                    <a:lnTo>
                      <a:pt x="41487" y="28683"/>
                    </a:lnTo>
                    <a:cubicBezTo>
                      <a:pt x="45021" y="25155"/>
                      <a:pt x="49785" y="23238"/>
                      <a:pt x="54779" y="23238"/>
                    </a:cubicBezTo>
                    <a:cubicBezTo>
                      <a:pt x="59849" y="23238"/>
                      <a:pt x="64536" y="25155"/>
                      <a:pt x="68070" y="28683"/>
                    </a:cubicBezTo>
                    <a:lnTo>
                      <a:pt x="75983" y="36583"/>
                    </a:lnTo>
                    <a:cubicBezTo>
                      <a:pt x="76214" y="36813"/>
                      <a:pt x="77059" y="37196"/>
                      <a:pt x="78211" y="37196"/>
                    </a:cubicBezTo>
                    <a:cubicBezTo>
                      <a:pt x="78903" y="37196"/>
                      <a:pt x="79594" y="37043"/>
                      <a:pt x="80055" y="36813"/>
                    </a:cubicBezTo>
                    <a:cubicBezTo>
                      <a:pt x="83051" y="35355"/>
                      <a:pt x="86201" y="34052"/>
                      <a:pt x="89351" y="32978"/>
                    </a:cubicBezTo>
                    <a:cubicBezTo>
                      <a:pt x="90811" y="32441"/>
                      <a:pt x="92117" y="30677"/>
                      <a:pt x="92117" y="29834"/>
                    </a:cubicBezTo>
                    <a:lnTo>
                      <a:pt x="92117" y="18790"/>
                    </a:lnTo>
                    <a:cubicBezTo>
                      <a:pt x="92117" y="8436"/>
                      <a:pt x="100491" y="0"/>
                      <a:pt x="1108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2" name="íṥľîdê">
              <a:extLst>
                <a:ext uri="{FF2B5EF4-FFF2-40B4-BE49-F238E27FC236}">
                  <a16:creationId xmlns:a16="http://schemas.microsoft.com/office/drawing/2014/main" id="{CB9A903A-34E4-441A-B664-207F0CB3D559}"/>
                </a:ext>
              </a:extLst>
            </p:cNvPr>
            <p:cNvSpPr txBox="1"/>
            <p:nvPr/>
          </p:nvSpPr>
          <p:spPr bwMode="auto">
            <a:xfrm>
              <a:off x="4116910" y="4569110"/>
              <a:ext cx="3848100" cy="76688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基于任职资格标准的学习体系</a:t>
              </a:r>
            </a:p>
          </p:txBody>
        </p:sp>
        <p:sp>
          <p:nvSpPr>
            <p:cNvPr id="25" name="isḷîḋe">
              <a:extLst>
                <a:ext uri="{FF2B5EF4-FFF2-40B4-BE49-F238E27FC236}">
                  <a16:creationId xmlns:a16="http://schemas.microsoft.com/office/drawing/2014/main" id="{F5879AE8-8DC5-4F7B-8A0B-7046946AB291}"/>
                </a:ext>
              </a:extLst>
            </p:cNvPr>
            <p:cNvSpPr/>
            <p:nvPr/>
          </p:nvSpPr>
          <p:spPr bwMode="auto">
            <a:xfrm>
              <a:off x="1163871" y="2346318"/>
              <a:ext cx="3074754" cy="2355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marR="0" lvl="0" indent="-2857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素质心态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对应的课程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知识技能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对应的课程</a:t>
              </a:r>
            </a:p>
          </p:txBody>
        </p:sp>
        <p:sp>
          <p:nvSpPr>
            <p:cNvPr id="26" name="iṥľide">
              <a:extLst>
                <a:ext uri="{FF2B5EF4-FFF2-40B4-BE49-F238E27FC236}">
                  <a16:creationId xmlns:a16="http://schemas.microsoft.com/office/drawing/2014/main" id="{B4080827-8159-4ADA-AB2D-D20FE33669CD}"/>
                </a:ext>
              </a:extLst>
            </p:cNvPr>
            <p:cNvSpPr txBox="1"/>
            <p:nvPr/>
          </p:nvSpPr>
          <p:spPr bwMode="auto">
            <a:xfrm>
              <a:off x="1163870" y="1743075"/>
              <a:ext cx="3074757" cy="50482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课程体系</a:t>
              </a:r>
            </a:p>
          </p:txBody>
        </p:sp>
        <p:sp>
          <p:nvSpPr>
            <p:cNvPr id="28" name="íṣľîḍé">
              <a:extLst>
                <a:ext uri="{FF2B5EF4-FFF2-40B4-BE49-F238E27FC236}">
                  <a16:creationId xmlns:a16="http://schemas.microsoft.com/office/drawing/2014/main" id="{5299E98C-8C3C-4789-AB9B-890167F9D0DF}"/>
                </a:ext>
              </a:extLst>
            </p:cNvPr>
            <p:cNvSpPr/>
            <p:nvPr/>
          </p:nvSpPr>
          <p:spPr bwMode="auto">
            <a:xfrm>
              <a:off x="7907571" y="2346318"/>
              <a:ext cx="3074754" cy="2355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marR="0" lvl="0" indent="-2857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课程体系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自我学习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在职训练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训练项目 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285750" marR="0" lvl="0" indent="-2857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关系资源</a:t>
              </a:r>
            </a:p>
          </p:txBody>
        </p:sp>
        <p:sp>
          <p:nvSpPr>
            <p:cNvPr id="29" name="îş1iḑe">
              <a:extLst>
                <a:ext uri="{FF2B5EF4-FFF2-40B4-BE49-F238E27FC236}">
                  <a16:creationId xmlns:a16="http://schemas.microsoft.com/office/drawing/2014/main" id="{C0DB77AC-DE5F-4E57-8333-17850A539CBC}"/>
                </a:ext>
              </a:extLst>
            </p:cNvPr>
            <p:cNvSpPr txBox="1"/>
            <p:nvPr/>
          </p:nvSpPr>
          <p:spPr bwMode="auto">
            <a:xfrm>
              <a:off x="7907570" y="1743075"/>
              <a:ext cx="3074757" cy="50482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学习资源库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0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ṩ1ïdè">
            <a:extLst>
              <a:ext uri="{FF2B5EF4-FFF2-40B4-BE49-F238E27FC236}">
                <a16:creationId xmlns:a16="http://schemas.microsoft.com/office/drawing/2014/main" id="{4278AB57-A40B-483E-85B3-F5DB244D5E54}"/>
              </a:ext>
            </a:extLst>
          </p:cNvPr>
          <p:cNvSpPr txBox="1"/>
          <p:nvPr/>
        </p:nvSpPr>
        <p:spPr>
          <a:xfrm>
            <a:off x="3479014" y="4195434"/>
            <a:ext cx="5233982" cy="717339"/>
          </a:xfrm>
          <a:prstGeom prst="rect">
            <a:avLst/>
          </a:prstGeom>
        </p:spPr>
        <p:txBody>
          <a:bodyPr wrap="none" lIns="72000" tIns="72000" rIns="72000" bIns="72000" anchor="ctr" anchorCtr="0">
            <a:normAutofit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0D2446"/>
                </a:solidFill>
                <a:cs typeface="+mn-ea"/>
                <a:sym typeface="+mn-lt"/>
              </a:rPr>
              <a:t>关键人才后备队加速成长机制</a:t>
            </a:r>
          </a:p>
        </p:txBody>
      </p:sp>
    </p:spTree>
    <p:extLst>
      <p:ext uri="{BB962C8B-B14F-4D97-AF65-F5344CB8AC3E}">
        <p14:creationId xmlns:p14="http://schemas.microsoft.com/office/powerpoint/2010/main" val="98359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F139556-D8A0-4642-A252-33C71441C705}"/>
              </a:ext>
            </a:extLst>
          </p:cNvPr>
          <p:cNvGrpSpPr/>
          <p:nvPr/>
        </p:nvGrpSpPr>
        <p:grpSpPr>
          <a:xfrm>
            <a:off x="3150436" y="2012321"/>
            <a:ext cx="1338749" cy="503031"/>
            <a:chOff x="4111938" y="2234718"/>
            <a:chExt cx="1338749" cy="503031"/>
          </a:xfrm>
        </p:grpSpPr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6CC6B626-949C-47FE-8F64-156D052835F9}"/>
                </a:ext>
              </a:extLst>
            </p:cNvPr>
            <p:cNvSpPr/>
            <p:nvPr/>
          </p:nvSpPr>
          <p:spPr>
            <a:xfrm>
              <a:off x="4111938" y="2234718"/>
              <a:ext cx="1338749" cy="255254"/>
            </a:xfrm>
            <a:custGeom>
              <a:avLst/>
              <a:gdLst/>
              <a:ahLst/>
              <a:cxnLst/>
              <a:rect l="l" t="t" r="r" b="b"/>
              <a:pathLst>
                <a:path w="829310" h="165100">
                  <a:moveTo>
                    <a:pt x="0" y="0"/>
                  </a:moveTo>
                  <a:lnTo>
                    <a:pt x="0" y="164591"/>
                  </a:lnTo>
                  <a:lnTo>
                    <a:pt x="829056" y="164591"/>
                  </a:lnTo>
                  <a:lnTo>
                    <a:pt x="829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2446"/>
            </a:solidFill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" name="object 12">
              <a:extLst>
                <a:ext uri="{FF2B5EF4-FFF2-40B4-BE49-F238E27FC236}">
                  <a16:creationId xmlns:a16="http://schemas.microsoft.com/office/drawing/2014/main" id="{8A38F411-9D1C-4DBB-9AF0-CBBF3E60263B}"/>
                </a:ext>
              </a:extLst>
            </p:cNvPr>
            <p:cNvSpPr/>
            <p:nvPr/>
          </p:nvSpPr>
          <p:spPr>
            <a:xfrm>
              <a:off x="4111938" y="2487405"/>
              <a:ext cx="1338749" cy="250344"/>
            </a:xfrm>
            <a:custGeom>
              <a:avLst/>
              <a:gdLst/>
              <a:ahLst/>
              <a:cxnLst/>
              <a:rect l="l" t="t" r="r" b="b"/>
              <a:pathLst>
                <a:path w="829310" h="161925">
                  <a:moveTo>
                    <a:pt x="0" y="0"/>
                  </a:moveTo>
                  <a:lnTo>
                    <a:pt x="0" y="161544"/>
                  </a:lnTo>
                  <a:lnTo>
                    <a:pt x="829056" y="161544"/>
                  </a:lnTo>
                  <a:lnTo>
                    <a:pt x="82905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aphicFrame>
        <p:nvGraphicFramePr>
          <p:cNvPr id="46" name="object 13">
            <a:extLst>
              <a:ext uri="{FF2B5EF4-FFF2-40B4-BE49-F238E27FC236}">
                <a16:creationId xmlns:a16="http://schemas.microsoft.com/office/drawing/2014/main" id="{F94FC1E7-7E8A-47F5-A094-B69D2D5F5C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47670" y="3225966"/>
          <a:ext cx="1338749" cy="752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362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候选者</a:t>
                      </a:r>
                      <a:r>
                        <a:rPr sz="10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sz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6916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71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候选者</a:t>
                      </a:r>
                      <a:r>
                        <a:rPr sz="10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797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2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候选者</a:t>
                      </a:r>
                      <a:r>
                        <a:rPr sz="10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6916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BF202AF8-998A-412E-8253-1018BF0794DB}"/>
              </a:ext>
            </a:extLst>
          </p:cNvPr>
          <p:cNvGrpSpPr/>
          <p:nvPr/>
        </p:nvGrpSpPr>
        <p:grpSpPr>
          <a:xfrm>
            <a:off x="7119190" y="4403155"/>
            <a:ext cx="2847334" cy="1809655"/>
            <a:chOff x="10166509" y="1997490"/>
            <a:chExt cx="2368142" cy="1341748"/>
          </a:xfrm>
        </p:grpSpPr>
        <p:sp>
          <p:nvSpPr>
            <p:cNvPr id="93" name="object 59">
              <a:extLst>
                <a:ext uri="{FF2B5EF4-FFF2-40B4-BE49-F238E27FC236}">
                  <a16:creationId xmlns:a16="http://schemas.microsoft.com/office/drawing/2014/main" id="{AE9383FF-4710-403D-B703-7625F79BD3DA}"/>
                </a:ext>
              </a:extLst>
            </p:cNvPr>
            <p:cNvSpPr/>
            <p:nvPr/>
          </p:nvSpPr>
          <p:spPr>
            <a:xfrm>
              <a:off x="10896801" y="2586701"/>
              <a:ext cx="569963" cy="19594"/>
            </a:xfrm>
            <a:custGeom>
              <a:avLst/>
              <a:gdLst/>
              <a:ahLst/>
              <a:cxnLst/>
              <a:rect l="l" t="t" r="r" b="b"/>
              <a:pathLst>
                <a:path w="628015" h="21589">
                  <a:moveTo>
                    <a:pt x="624839" y="0"/>
                  </a:moveTo>
                  <a:lnTo>
                    <a:pt x="573024" y="0"/>
                  </a:lnTo>
                  <a:lnTo>
                    <a:pt x="569976" y="3047"/>
                  </a:lnTo>
                  <a:lnTo>
                    <a:pt x="573024" y="6095"/>
                  </a:lnTo>
                  <a:lnTo>
                    <a:pt x="624839" y="9143"/>
                  </a:lnTo>
                  <a:lnTo>
                    <a:pt x="627887" y="3047"/>
                  </a:lnTo>
                  <a:lnTo>
                    <a:pt x="624839" y="0"/>
                  </a:lnTo>
                  <a:close/>
                </a:path>
                <a:path w="628015" h="21589">
                  <a:moveTo>
                    <a:pt x="542543" y="0"/>
                  </a:moveTo>
                  <a:lnTo>
                    <a:pt x="490727" y="0"/>
                  </a:lnTo>
                  <a:lnTo>
                    <a:pt x="487679" y="3047"/>
                  </a:lnTo>
                  <a:lnTo>
                    <a:pt x="490727" y="6095"/>
                  </a:lnTo>
                  <a:lnTo>
                    <a:pt x="542543" y="6095"/>
                  </a:lnTo>
                  <a:lnTo>
                    <a:pt x="548639" y="3047"/>
                  </a:lnTo>
                  <a:lnTo>
                    <a:pt x="542543" y="0"/>
                  </a:lnTo>
                  <a:close/>
                </a:path>
                <a:path w="628015" h="21589">
                  <a:moveTo>
                    <a:pt x="463296" y="0"/>
                  </a:moveTo>
                  <a:lnTo>
                    <a:pt x="411479" y="0"/>
                  </a:lnTo>
                  <a:lnTo>
                    <a:pt x="408431" y="3047"/>
                  </a:lnTo>
                  <a:lnTo>
                    <a:pt x="411479" y="6095"/>
                  </a:lnTo>
                  <a:lnTo>
                    <a:pt x="463296" y="6095"/>
                  </a:lnTo>
                  <a:lnTo>
                    <a:pt x="466343" y="3047"/>
                  </a:lnTo>
                  <a:lnTo>
                    <a:pt x="463296" y="0"/>
                  </a:lnTo>
                  <a:close/>
                </a:path>
                <a:path w="628015" h="21589">
                  <a:moveTo>
                    <a:pt x="381000" y="0"/>
                  </a:moveTo>
                  <a:lnTo>
                    <a:pt x="329183" y="0"/>
                  </a:lnTo>
                  <a:lnTo>
                    <a:pt x="326135" y="6095"/>
                  </a:lnTo>
                  <a:lnTo>
                    <a:pt x="329183" y="9143"/>
                  </a:lnTo>
                  <a:lnTo>
                    <a:pt x="381000" y="9143"/>
                  </a:lnTo>
                  <a:lnTo>
                    <a:pt x="384048" y="3047"/>
                  </a:lnTo>
                  <a:lnTo>
                    <a:pt x="381000" y="0"/>
                  </a:lnTo>
                  <a:close/>
                </a:path>
                <a:path w="628015" h="21589">
                  <a:moveTo>
                    <a:pt x="298703" y="3047"/>
                  </a:moveTo>
                  <a:lnTo>
                    <a:pt x="246887" y="3047"/>
                  </a:lnTo>
                  <a:lnTo>
                    <a:pt x="243839" y="6095"/>
                  </a:lnTo>
                  <a:lnTo>
                    <a:pt x="249935" y="9143"/>
                  </a:lnTo>
                  <a:lnTo>
                    <a:pt x="298703" y="9143"/>
                  </a:lnTo>
                  <a:lnTo>
                    <a:pt x="304800" y="6095"/>
                  </a:lnTo>
                  <a:lnTo>
                    <a:pt x="298703" y="3047"/>
                  </a:lnTo>
                  <a:close/>
                </a:path>
                <a:path w="628015" h="21589">
                  <a:moveTo>
                    <a:pt x="219455" y="3047"/>
                  </a:moveTo>
                  <a:lnTo>
                    <a:pt x="173735" y="6095"/>
                  </a:lnTo>
                  <a:lnTo>
                    <a:pt x="167639" y="6095"/>
                  </a:lnTo>
                  <a:lnTo>
                    <a:pt x="164591" y="9143"/>
                  </a:lnTo>
                  <a:lnTo>
                    <a:pt x="167639" y="12191"/>
                  </a:lnTo>
                  <a:lnTo>
                    <a:pt x="219455" y="12191"/>
                  </a:lnTo>
                  <a:lnTo>
                    <a:pt x="222503" y="9143"/>
                  </a:lnTo>
                  <a:lnTo>
                    <a:pt x="219455" y="3047"/>
                  </a:lnTo>
                  <a:close/>
                </a:path>
                <a:path w="628015" h="21589">
                  <a:moveTo>
                    <a:pt x="137159" y="6095"/>
                  </a:moveTo>
                  <a:lnTo>
                    <a:pt x="112775" y="9143"/>
                  </a:lnTo>
                  <a:lnTo>
                    <a:pt x="85343" y="9143"/>
                  </a:lnTo>
                  <a:lnTo>
                    <a:pt x="82296" y="15239"/>
                  </a:lnTo>
                  <a:lnTo>
                    <a:pt x="85343" y="18287"/>
                  </a:lnTo>
                  <a:lnTo>
                    <a:pt x="112775" y="15239"/>
                  </a:lnTo>
                  <a:lnTo>
                    <a:pt x="137159" y="15239"/>
                  </a:lnTo>
                  <a:lnTo>
                    <a:pt x="140207" y="12191"/>
                  </a:lnTo>
                  <a:lnTo>
                    <a:pt x="137159" y="6095"/>
                  </a:lnTo>
                  <a:close/>
                </a:path>
                <a:path w="628015" h="21589">
                  <a:moveTo>
                    <a:pt x="54863" y="12191"/>
                  </a:moveTo>
                  <a:lnTo>
                    <a:pt x="51815" y="12191"/>
                  </a:lnTo>
                  <a:lnTo>
                    <a:pt x="6096" y="15239"/>
                  </a:lnTo>
                  <a:lnTo>
                    <a:pt x="0" y="18287"/>
                  </a:lnTo>
                  <a:lnTo>
                    <a:pt x="6096" y="21335"/>
                  </a:lnTo>
                  <a:lnTo>
                    <a:pt x="51815" y="18287"/>
                  </a:lnTo>
                  <a:lnTo>
                    <a:pt x="57911" y="18287"/>
                  </a:lnTo>
                  <a:lnTo>
                    <a:pt x="60959" y="15239"/>
                  </a:lnTo>
                  <a:lnTo>
                    <a:pt x="54863" y="12191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object 60">
              <a:extLst>
                <a:ext uri="{FF2B5EF4-FFF2-40B4-BE49-F238E27FC236}">
                  <a16:creationId xmlns:a16="http://schemas.microsoft.com/office/drawing/2014/main" id="{4F39783E-4E0B-4C6C-A06A-73B17646CFBC}"/>
                </a:ext>
              </a:extLst>
            </p:cNvPr>
            <p:cNvSpPr/>
            <p:nvPr/>
          </p:nvSpPr>
          <p:spPr>
            <a:xfrm>
              <a:off x="10315888" y="2603299"/>
              <a:ext cx="561895" cy="85869"/>
            </a:xfrm>
            <a:custGeom>
              <a:avLst/>
              <a:gdLst/>
              <a:ahLst/>
              <a:cxnLst/>
              <a:rect l="l" t="t" r="r" b="b"/>
              <a:pathLst>
                <a:path w="619125" h="94614">
                  <a:moveTo>
                    <a:pt x="615695" y="0"/>
                  </a:moveTo>
                  <a:lnTo>
                    <a:pt x="576071" y="0"/>
                  </a:lnTo>
                  <a:lnTo>
                    <a:pt x="563880" y="3047"/>
                  </a:lnTo>
                  <a:lnTo>
                    <a:pt x="560832" y="6095"/>
                  </a:lnTo>
                  <a:lnTo>
                    <a:pt x="563880" y="9143"/>
                  </a:lnTo>
                  <a:lnTo>
                    <a:pt x="576071" y="9143"/>
                  </a:lnTo>
                  <a:lnTo>
                    <a:pt x="615695" y="6095"/>
                  </a:lnTo>
                  <a:lnTo>
                    <a:pt x="618743" y="3047"/>
                  </a:lnTo>
                  <a:lnTo>
                    <a:pt x="615695" y="0"/>
                  </a:lnTo>
                  <a:close/>
                </a:path>
                <a:path w="619125" h="94614">
                  <a:moveTo>
                    <a:pt x="533400" y="6095"/>
                  </a:moveTo>
                  <a:lnTo>
                    <a:pt x="521208" y="6095"/>
                  </a:lnTo>
                  <a:lnTo>
                    <a:pt x="481584" y="9143"/>
                  </a:lnTo>
                  <a:lnTo>
                    <a:pt x="478536" y="12191"/>
                  </a:lnTo>
                  <a:lnTo>
                    <a:pt x="484632" y="15239"/>
                  </a:lnTo>
                  <a:lnTo>
                    <a:pt x="521208" y="12191"/>
                  </a:lnTo>
                  <a:lnTo>
                    <a:pt x="533400" y="12191"/>
                  </a:lnTo>
                  <a:lnTo>
                    <a:pt x="539495" y="9143"/>
                  </a:lnTo>
                  <a:lnTo>
                    <a:pt x="533400" y="6095"/>
                  </a:lnTo>
                  <a:close/>
                </a:path>
                <a:path w="619125" h="94614">
                  <a:moveTo>
                    <a:pt x="454151" y="12191"/>
                  </a:moveTo>
                  <a:lnTo>
                    <a:pt x="411479" y="15239"/>
                  </a:lnTo>
                  <a:lnTo>
                    <a:pt x="402336" y="18287"/>
                  </a:lnTo>
                  <a:lnTo>
                    <a:pt x="399288" y="21335"/>
                  </a:lnTo>
                  <a:lnTo>
                    <a:pt x="402336" y="24383"/>
                  </a:lnTo>
                  <a:lnTo>
                    <a:pt x="414527" y="24383"/>
                  </a:lnTo>
                  <a:lnTo>
                    <a:pt x="454151" y="18287"/>
                  </a:lnTo>
                  <a:lnTo>
                    <a:pt x="457200" y="15239"/>
                  </a:lnTo>
                  <a:lnTo>
                    <a:pt x="454151" y="12191"/>
                  </a:lnTo>
                  <a:close/>
                </a:path>
                <a:path w="619125" h="94614">
                  <a:moveTo>
                    <a:pt x="371856" y="21335"/>
                  </a:moveTo>
                  <a:lnTo>
                    <a:pt x="362712" y="21335"/>
                  </a:lnTo>
                  <a:lnTo>
                    <a:pt x="320039" y="27431"/>
                  </a:lnTo>
                  <a:lnTo>
                    <a:pt x="316991" y="30479"/>
                  </a:lnTo>
                  <a:lnTo>
                    <a:pt x="323088" y="33527"/>
                  </a:lnTo>
                  <a:lnTo>
                    <a:pt x="362712" y="30479"/>
                  </a:lnTo>
                  <a:lnTo>
                    <a:pt x="371856" y="27431"/>
                  </a:lnTo>
                  <a:lnTo>
                    <a:pt x="377951" y="24383"/>
                  </a:lnTo>
                  <a:lnTo>
                    <a:pt x="371856" y="21335"/>
                  </a:lnTo>
                  <a:close/>
                </a:path>
                <a:path w="619125" h="94614">
                  <a:moveTo>
                    <a:pt x="292608" y="30479"/>
                  </a:moveTo>
                  <a:lnTo>
                    <a:pt x="265175" y="33527"/>
                  </a:lnTo>
                  <a:lnTo>
                    <a:pt x="240791" y="39623"/>
                  </a:lnTo>
                  <a:lnTo>
                    <a:pt x="237744" y="42671"/>
                  </a:lnTo>
                  <a:lnTo>
                    <a:pt x="240791" y="45719"/>
                  </a:lnTo>
                  <a:lnTo>
                    <a:pt x="265175" y="42671"/>
                  </a:lnTo>
                  <a:lnTo>
                    <a:pt x="292608" y="39623"/>
                  </a:lnTo>
                  <a:lnTo>
                    <a:pt x="295656" y="33527"/>
                  </a:lnTo>
                  <a:lnTo>
                    <a:pt x="292608" y="30479"/>
                  </a:lnTo>
                  <a:close/>
                </a:path>
                <a:path w="619125" h="94614">
                  <a:moveTo>
                    <a:pt x="210312" y="42671"/>
                  </a:moveTo>
                  <a:lnTo>
                    <a:pt x="176784" y="48767"/>
                  </a:lnTo>
                  <a:lnTo>
                    <a:pt x="161544" y="51815"/>
                  </a:lnTo>
                  <a:lnTo>
                    <a:pt x="158496" y="54863"/>
                  </a:lnTo>
                  <a:lnTo>
                    <a:pt x="161544" y="57912"/>
                  </a:lnTo>
                  <a:lnTo>
                    <a:pt x="179832" y="54863"/>
                  </a:lnTo>
                  <a:lnTo>
                    <a:pt x="213360" y="51815"/>
                  </a:lnTo>
                  <a:lnTo>
                    <a:pt x="216408" y="45719"/>
                  </a:lnTo>
                  <a:lnTo>
                    <a:pt x="210312" y="42671"/>
                  </a:lnTo>
                  <a:close/>
                </a:path>
                <a:path w="619125" h="94614">
                  <a:moveTo>
                    <a:pt x="131063" y="57912"/>
                  </a:moveTo>
                  <a:lnTo>
                    <a:pt x="97536" y="64007"/>
                  </a:lnTo>
                  <a:lnTo>
                    <a:pt x="79248" y="67056"/>
                  </a:lnTo>
                  <a:lnTo>
                    <a:pt x="79248" y="73151"/>
                  </a:lnTo>
                  <a:lnTo>
                    <a:pt x="82296" y="76200"/>
                  </a:lnTo>
                  <a:lnTo>
                    <a:pt x="97536" y="70103"/>
                  </a:lnTo>
                  <a:lnTo>
                    <a:pt x="134112" y="64007"/>
                  </a:lnTo>
                  <a:lnTo>
                    <a:pt x="134112" y="60959"/>
                  </a:lnTo>
                  <a:lnTo>
                    <a:pt x="131063" y="57912"/>
                  </a:lnTo>
                  <a:close/>
                </a:path>
                <a:path w="619125" h="94614">
                  <a:moveTo>
                    <a:pt x="54863" y="76200"/>
                  </a:moveTo>
                  <a:lnTo>
                    <a:pt x="51815" y="76200"/>
                  </a:lnTo>
                  <a:lnTo>
                    <a:pt x="3048" y="88391"/>
                  </a:lnTo>
                  <a:lnTo>
                    <a:pt x="0" y="91439"/>
                  </a:lnTo>
                  <a:lnTo>
                    <a:pt x="3048" y="94487"/>
                  </a:lnTo>
                  <a:lnTo>
                    <a:pt x="30479" y="88391"/>
                  </a:lnTo>
                  <a:lnTo>
                    <a:pt x="54863" y="82295"/>
                  </a:lnTo>
                  <a:lnTo>
                    <a:pt x="54863" y="76200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object 61">
              <a:extLst>
                <a:ext uri="{FF2B5EF4-FFF2-40B4-BE49-F238E27FC236}">
                  <a16:creationId xmlns:a16="http://schemas.microsoft.com/office/drawing/2014/main" id="{C6B398BD-EDBC-4B31-9E7F-D4750EF519AE}"/>
                </a:ext>
              </a:extLst>
            </p:cNvPr>
            <p:cNvSpPr/>
            <p:nvPr/>
          </p:nvSpPr>
          <p:spPr>
            <a:xfrm>
              <a:off x="10166509" y="2691819"/>
              <a:ext cx="376326" cy="224182"/>
            </a:xfrm>
            <a:custGeom>
              <a:avLst/>
              <a:gdLst/>
              <a:ahLst/>
              <a:cxnLst/>
              <a:rect l="l" t="t" r="r" b="b"/>
              <a:pathLst>
                <a:path w="414654" h="247014">
                  <a:moveTo>
                    <a:pt x="143255" y="0"/>
                  </a:moveTo>
                  <a:lnTo>
                    <a:pt x="131063" y="0"/>
                  </a:lnTo>
                  <a:lnTo>
                    <a:pt x="106679" y="9143"/>
                  </a:lnTo>
                  <a:lnTo>
                    <a:pt x="88391" y="15239"/>
                  </a:lnTo>
                  <a:lnTo>
                    <a:pt x="88391" y="21335"/>
                  </a:lnTo>
                  <a:lnTo>
                    <a:pt x="91439" y="24383"/>
                  </a:lnTo>
                  <a:lnTo>
                    <a:pt x="106679" y="18287"/>
                  </a:lnTo>
                  <a:lnTo>
                    <a:pt x="134112" y="9143"/>
                  </a:lnTo>
                  <a:lnTo>
                    <a:pt x="140207" y="6095"/>
                  </a:lnTo>
                  <a:lnTo>
                    <a:pt x="143255" y="0"/>
                  </a:lnTo>
                  <a:close/>
                </a:path>
                <a:path w="414654" h="247014">
                  <a:moveTo>
                    <a:pt x="67055" y="30479"/>
                  </a:moveTo>
                  <a:lnTo>
                    <a:pt x="60959" y="30479"/>
                  </a:lnTo>
                  <a:lnTo>
                    <a:pt x="42671" y="39623"/>
                  </a:lnTo>
                  <a:lnTo>
                    <a:pt x="27431" y="48767"/>
                  </a:lnTo>
                  <a:lnTo>
                    <a:pt x="18287" y="57911"/>
                  </a:lnTo>
                  <a:lnTo>
                    <a:pt x="18287" y="64007"/>
                  </a:lnTo>
                  <a:lnTo>
                    <a:pt x="24383" y="64007"/>
                  </a:lnTo>
                  <a:lnTo>
                    <a:pt x="33527" y="54863"/>
                  </a:lnTo>
                  <a:lnTo>
                    <a:pt x="64007" y="36575"/>
                  </a:lnTo>
                  <a:lnTo>
                    <a:pt x="67055" y="30479"/>
                  </a:lnTo>
                  <a:close/>
                </a:path>
                <a:path w="414654" h="247014">
                  <a:moveTo>
                    <a:pt x="6095" y="82295"/>
                  </a:moveTo>
                  <a:lnTo>
                    <a:pt x="3048" y="85343"/>
                  </a:lnTo>
                  <a:lnTo>
                    <a:pt x="0" y="94487"/>
                  </a:lnTo>
                  <a:lnTo>
                    <a:pt x="3048" y="106679"/>
                  </a:lnTo>
                  <a:lnTo>
                    <a:pt x="9143" y="115823"/>
                  </a:lnTo>
                  <a:lnTo>
                    <a:pt x="9143" y="118871"/>
                  </a:lnTo>
                  <a:lnTo>
                    <a:pt x="15239" y="128015"/>
                  </a:lnTo>
                  <a:lnTo>
                    <a:pt x="18287" y="128015"/>
                  </a:lnTo>
                  <a:lnTo>
                    <a:pt x="24383" y="134111"/>
                  </a:lnTo>
                  <a:lnTo>
                    <a:pt x="27431" y="134111"/>
                  </a:lnTo>
                  <a:lnTo>
                    <a:pt x="27431" y="128015"/>
                  </a:lnTo>
                  <a:lnTo>
                    <a:pt x="21336" y="121919"/>
                  </a:lnTo>
                  <a:lnTo>
                    <a:pt x="9143" y="103631"/>
                  </a:lnTo>
                  <a:lnTo>
                    <a:pt x="9143" y="85343"/>
                  </a:lnTo>
                  <a:lnTo>
                    <a:pt x="6095" y="82295"/>
                  </a:lnTo>
                  <a:close/>
                </a:path>
                <a:path w="414654" h="247014">
                  <a:moveTo>
                    <a:pt x="51815" y="146303"/>
                  </a:moveTo>
                  <a:lnTo>
                    <a:pt x="45719" y="146303"/>
                  </a:lnTo>
                  <a:lnTo>
                    <a:pt x="48767" y="152399"/>
                  </a:lnTo>
                  <a:lnTo>
                    <a:pt x="60959" y="158495"/>
                  </a:lnTo>
                  <a:lnTo>
                    <a:pt x="82295" y="167639"/>
                  </a:lnTo>
                  <a:lnTo>
                    <a:pt x="94487" y="173735"/>
                  </a:lnTo>
                  <a:lnTo>
                    <a:pt x="100583" y="170687"/>
                  </a:lnTo>
                  <a:lnTo>
                    <a:pt x="97536" y="167639"/>
                  </a:lnTo>
                  <a:lnTo>
                    <a:pt x="85343" y="161543"/>
                  </a:lnTo>
                  <a:lnTo>
                    <a:pt x="64007" y="152399"/>
                  </a:lnTo>
                  <a:lnTo>
                    <a:pt x="51815" y="146303"/>
                  </a:lnTo>
                  <a:close/>
                </a:path>
                <a:path w="414654" h="247014">
                  <a:moveTo>
                    <a:pt x="124967" y="176783"/>
                  </a:moveTo>
                  <a:lnTo>
                    <a:pt x="121919" y="179831"/>
                  </a:lnTo>
                  <a:lnTo>
                    <a:pt x="121919" y="182879"/>
                  </a:lnTo>
                  <a:lnTo>
                    <a:pt x="131063" y="185927"/>
                  </a:lnTo>
                  <a:lnTo>
                    <a:pt x="161543" y="195071"/>
                  </a:lnTo>
                  <a:lnTo>
                    <a:pt x="173736" y="198119"/>
                  </a:lnTo>
                  <a:lnTo>
                    <a:pt x="176783" y="198119"/>
                  </a:lnTo>
                  <a:lnTo>
                    <a:pt x="173736" y="192023"/>
                  </a:lnTo>
                  <a:lnTo>
                    <a:pt x="161543" y="188975"/>
                  </a:lnTo>
                  <a:lnTo>
                    <a:pt x="124967" y="176783"/>
                  </a:lnTo>
                  <a:close/>
                </a:path>
                <a:path w="414654" h="247014">
                  <a:moveTo>
                    <a:pt x="204215" y="201167"/>
                  </a:moveTo>
                  <a:lnTo>
                    <a:pt x="198119" y="201167"/>
                  </a:lnTo>
                  <a:lnTo>
                    <a:pt x="201167" y="207263"/>
                  </a:lnTo>
                  <a:lnTo>
                    <a:pt x="249936" y="219455"/>
                  </a:lnTo>
                  <a:lnTo>
                    <a:pt x="256031" y="216407"/>
                  </a:lnTo>
                  <a:lnTo>
                    <a:pt x="252983" y="210311"/>
                  </a:lnTo>
                  <a:lnTo>
                    <a:pt x="228600" y="207263"/>
                  </a:lnTo>
                  <a:lnTo>
                    <a:pt x="204215" y="201167"/>
                  </a:lnTo>
                  <a:close/>
                </a:path>
                <a:path w="414654" h="247014">
                  <a:moveTo>
                    <a:pt x="280415" y="216407"/>
                  </a:moveTo>
                  <a:lnTo>
                    <a:pt x="277367" y="219455"/>
                  </a:lnTo>
                  <a:lnTo>
                    <a:pt x="280415" y="225551"/>
                  </a:lnTo>
                  <a:lnTo>
                    <a:pt x="301751" y="228599"/>
                  </a:lnTo>
                  <a:lnTo>
                    <a:pt x="332231" y="234695"/>
                  </a:lnTo>
                  <a:lnTo>
                    <a:pt x="335279" y="231647"/>
                  </a:lnTo>
                  <a:lnTo>
                    <a:pt x="332231" y="228599"/>
                  </a:lnTo>
                  <a:lnTo>
                    <a:pt x="301751" y="222503"/>
                  </a:lnTo>
                  <a:lnTo>
                    <a:pt x="280415" y="216407"/>
                  </a:lnTo>
                  <a:close/>
                </a:path>
                <a:path w="414654" h="247014">
                  <a:moveTo>
                    <a:pt x="362712" y="231647"/>
                  </a:moveTo>
                  <a:lnTo>
                    <a:pt x="356615" y="234695"/>
                  </a:lnTo>
                  <a:lnTo>
                    <a:pt x="359663" y="240791"/>
                  </a:lnTo>
                  <a:lnTo>
                    <a:pt x="384048" y="243839"/>
                  </a:lnTo>
                  <a:lnTo>
                    <a:pt x="411479" y="246887"/>
                  </a:lnTo>
                  <a:lnTo>
                    <a:pt x="414527" y="243839"/>
                  </a:lnTo>
                  <a:lnTo>
                    <a:pt x="411479" y="240791"/>
                  </a:lnTo>
                  <a:lnTo>
                    <a:pt x="387095" y="237743"/>
                  </a:lnTo>
                  <a:lnTo>
                    <a:pt x="362712" y="231647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object 62">
              <a:extLst>
                <a:ext uri="{FF2B5EF4-FFF2-40B4-BE49-F238E27FC236}">
                  <a16:creationId xmlns:a16="http://schemas.microsoft.com/office/drawing/2014/main" id="{6749868D-8484-4A04-B5C4-1C814F052AD0}"/>
                </a:ext>
              </a:extLst>
            </p:cNvPr>
            <p:cNvSpPr/>
            <p:nvPr/>
          </p:nvSpPr>
          <p:spPr>
            <a:xfrm>
              <a:off x="10564849" y="2913120"/>
              <a:ext cx="567082" cy="53019"/>
            </a:xfrm>
            <a:custGeom>
              <a:avLst/>
              <a:gdLst/>
              <a:ahLst/>
              <a:cxnLst/>
              <a:rect l="l" t="t" r="r" b="b"/>
              <a:pathLst>
                <a:path w="624840" h="58420">
                  <a:moveTo>
                    <a:pt x="3047" y="0"/>
                  </a:moveTo>
                  <a:lnTo>
                    <a:pt x="0" y="3047"/>
                  </a:lnTo>
                  <a:lnTo>
                    <a:pt x="3047" y="9143"/>
                  </a:lnTo>
                  <a:lnTo>
                    <a:pt x="39624" y="12191"/>
                  </a:lnTo>
                  <a:lnTo>
                    <a:pt x="51815" y="15239"/>
                  </a:lnTo>
                  <a:lnTo>
                    <a:pt x="57912" y="12191"/>
                  </a:lnTo>
                  <a:lnTo>
                    <a:pt x="54863" y="9143"/>
                  </a:lnTo>
                  <a:lnTo>
                    <a:pt x="39624" y="6095"/>
                  </a:lnTo>
                  <a:lnTo>
                    <a:pt x="3047" y="0"/>
                  </a:lnTo>
                  <a:close/>
                </a:path>
                <a:path w="624840" h="58420">
                  <a:moveTo>
                    <a:pt x="88391" y="12191"/>
                  </a:moveTo>
                  <a:lnTo>
                    <a:pt x="82295" y="12191"/>
                  </a:lnTo>
                  <a:lnTo>
                    <a:pt x="79247" y="15239"/>
                  </a:lnTo>
                  <a:lnTo>
                    <a:pt x="82295" y="18287"/>
                  </a:lnTo>
                  <a:lnTo>
                    <a:pt x="88391" y="18287"/>
                  </a:lnTo>
                  <a:lnTo>
                    <a:pt x="134112" y="24383"/>
                  </a:lnTo>
                  <a:lnTo>
                    <a:pt x="137159" y="21336"/>
                  </a:lnTo>
                  <a:lnTo>
                    <a:pt x="134112" y="18287"/>
                  </a:lnTo>
                  <a:lnTo>
                    <a:pt x="88391" y="12191"/>
                  </a:lnTo>
                  <a:close/>
                </a:path>
                <a:path w="624840" h="58420">
                  <a:moveTo>
                    <a:pt x="164591" y="21336"/>
                  </a:moveTo>
                  <a:lnTo>
                    <a:pt x="158495" y="24383"/>
                  </a:lnTo>
                  <a:lnTo>
                    <a:pt x="164591" y="27431"/>
                  </a:lnTo>
                  <a:lnTo>
                    <a:pt x="192023" y="30480"/>
                  </a:lnTo>
                  <a:lnTo>
                    <a:pt x="213360" y="33527"/>
                  </a:lnTo>
                  <a:lnTo>
                    <a:pt x="219456" y="30480"/>
                  </a:lnTo>
                  <a:lnTo>
                    <a:pt x="216408" y="24383"/>
                  </a:lnTo>
                  <a:lnTo>
                    <a:pt x="192023" y="24383"/>
                  </a:lnTo>
                  <a:lnTo>
                    <a:pt x="164591" y="21336"/>
                  </a:lnTo>
                  <a:close/>
                </a:path>
                <a:path w="624840" h="58420">
                  <a:moveTo>
                    <a:pt x="246887" y="27431"/>
                  </a:moveTo>
                  <a:lnTo>
                    <a:pt x="243839" y="27431"/>
                  </a:lnTo>
                  <a:lnTo>
                    <a:pt x="240791" y="30480"/>
                  </a:lnTo>
                  <a:lnTo>
                    <a:pt x="243839" y="36575"/>
                  </a:lnTo>
                  <a:lnTo>
                    <a:pt x="246887" y="36575"/>
                  </a:lnTo>
                  <a:lnTo>
                    <a:pt x="295656" y="39624"/>
                  </a:lnTo>
                  <a:lnTo>
                    <a:pt x="298703" y="36575"/>
                  </a:lnTo>
                  <a:lnTo>
                    <a:pt x="295656" y="33527"/>
                  </a:lnTo>
                  <a:lnTo>
                    <a:pt x="246887" y="27431"/>
                  </a:lnTo>
                  <a:close/>
                </a:path>
                <a:path w="624840" h="58420">
                  <a:moveTo>
                    <a:pt x="326136" y="33527"/>
                  </a:moveTo>
                  <a:lnTo>
                    <a:pt x="323088" y="36575"/>
                  </a:lnTo>
                  <a:lnTo>
                    <a:pt x="326136" y="42671"/>
                  </a:lnTo>
                  <a:lnTo>
                    <a:pt x="359663" y="45719"/>
                  </a:lnTo>
                  <a:lnTo>
                    <a:pt x="377951" y="45719"/>
                  </a:lnTo>
                  <a:lnTo>
                    <a:pt x="380999" y="42671"/>
                  </a:lnTo>
                  <a:lnTo>
                    <a:pt x="377951" y="39624"/>
                  </a:lnTo>
                  <a:lnTo>
                    <a:pt x="359663" y="36575"/>
                  </a:lnTo>
                  <a:lnTo>
                    <a:pt x="326136" y="33527"/>
                  </a:lnTo>
                  <a:close/>
                </a:path>
                <a:path w="624840" h="58420">
                  <a:moveTo>
                    <a:pt x="417575" y="39624"/>
                  </a:moveTo>
                  <a:lnTo>
                    <a:pt x="405384" y="39624"/>
                  </a:lnTo>
                  <a:lnTo>
                    <a:pt x="402336" y="42671"/>
                  </a:lnTo>
                  <a:lnTo>
                    <a:pt x="405384" y="48768"/>
                  </a:lnTo>
                  <a:lnTo>
                    <a:pt x="457199" y="48768"/>
                  </a:lnTo>
                  <a:lnTo>
                    <a:pt x="463295" y="45719"/>
                  </a:lnTo>
                  <a:lnTo>
                    <a:pt x="457199" y="42671"/>
                  </a:lnTo>
                  <a:lnTo>
                    <a:pt x="417575" y="39624"/>
                  </a:lnTo>
                  <a:close/>
                </a:path>
                <a:path w="624840" h="58420">
                  <a:moveTo>
                    <a:pt x="539495" y="45719"/>
                  </a:moveTo>
                  <a:lnTo>
                    <a:pt x="487680" y="45719"/>
                  </a:lnTo>
                  <a:lnTo>
                    <a:pt x="484632" y="48768"/>
                  </a:lnTo>
                  <a:lnTo>
                    <a:pt x="487680" y="51815"/>
                  </a:lnTo>
                  <a:lnTo>
                    <a:pt x="539495" y="54863"/>
                  </a:lnTo>
                  <a:lnTo>
                    <a:pt x="542543" y="51815"/>
                  </a:lnTo>
                  <a:lnTo>
                    <a:pt x="539495" y="45719"/>
                  </a:lnTo>
                  <a:close/>
                </a:path>
                <a:path w="624840" h="58420">
                  <a:moveTo>
                    <a:pt x="621791" y="48768"/>
                  </a:moveTo>
                  <a:lnTo>
                    <a:pt x="569975" y="48768"/>
                  </a:lnTo>
                  <a:lnTo>
                    <a:pt x="563880" y="51815"/>
                  </a:lnTo>
                  <a:lnTo>
                    <a:pt x="569975" y="54863"/>
                  </a:lnTo>
                  <a:lnTo>
                    <a:pt x="603503" y="57912"/>
                  </a:lnTo>
                  <a:lnTo>
                    <a:pt x="621791" y="57912"/>
                  </a:lnTo>
                  <a:lnTo>
                    <a:pt x="624839" y="51815"/>
                  </a:lnTo>
                  <a:lnTo>
                    <a:pt x="621791" y="48768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object 63">
              <a:extLst>
                <a:ext uri="{FF2B5EF4-FFF2-40B4-BE49-F238E27FC236}">
                  <a16:creationId xmlns:a16="http://schemas.microsoft.com/office/drawing/2014/main" id="{0EB9A7B7-CF27-448E-AB9E-21736AE68566}"/>
                </a:ext>
              </a:extLst>
            </p:cNvPr>
            <p:cNvSpPr/>
            <p:nvPr/>
          </p:nvSpPr>
          <p:spPr>
            <a:xfrm>
              <a:off x="11151295" y="2951848"/>
              <a:ext cx="569963" cy="16713"/>
            </a:xfrm>
            <a:custGeom>
              <a:avLst/>
              <a:gdLst/>
              <a:ahLst/>
              <a:cxnLst/>
              <a:rect l="l" t="t" r="r" b="b"/>
              <a:pathLst>
                <a:path w="628015" h="18414">
                  <a:moveTo>
                    <a:pt x="3048" y="6096"/>
                  </a:moveTo>
                  <a:lnTo>
                    <a:pt x="0" y="12192"/>
                  </a:lnTo>
                  <a:lnTo>
                    <a:pt x="3048" y="15240"/>
                  </a:lnTo>
                  <a:lnTo>
                    <a:pt x="54864" y="15240"/>
                  </a:lnTo>
                  <a:lnTo>
                    <a:pt x="57912" y="12192"/>
                  </a:lnTo>
                  <a:lnTo>
                    <a:pt x="54864" y="9144"/>
                  </a:lnTo>
                  <a:lnTo>
                    <a:pt x="3048" y="6096"/>
                  </a:lnTo>
                  <a:close/>
                </a:path>
                <a:path w="628015" h="18414">
                  <a:moveTo>
                    <a:pt x="137160" y="9144"/>
                  </a:moveTo>
                  <a:lnTo>
                    <a:pt x="85344" y="9144"/>
                  </a:lnTo>
                  <a:lnTo>
                    <a:pt x="82296" y="12192"/>
                  </a:lnTo>
                  <a:lnTo>
                    <a:pt x="85344" y="18288"/>
                  </a:lnTo>
                  <a:lnTo>
                    <a:pt x="137160" y="18288"/>
                  </a:lnTo>
                  <a:lnTo>
                    <a:pt x="140208" y="12192"/>
                  </a:lnTo>
                  <a:lnTo>
                    <a:pt x="137160" y="9144"/>
                  </a:lnTo>
                  <a:close/>
                </a:path>
                <a:path w="628015" h="18414">
                  <a:moveTo>
                    <a:pt x="219456" y="9144"/>
                  </a:moveTo>
                  <a:lnTo>
                    <a:pt x="167640" y="9144"/>
                  </a:lnTo>
                  <a:lnTo>
                    <a:pt x="161544" y="15240"/>
                  </a:lnTo>
                  <a:lnTo>
                    <a:pt x="167640" y="18288"/>
                  </a:lnTo>
                  <a:lnTo>
                    <a:pt x="219456" y="18288"/>
                  </a:lnTo>
                  <a:lnTo>
                    <a:pt x="222504" y="15240"/>
                  </a:lnTo>
                  <a:lnTo>
                    <a:pt x="219456" y="9144"/>
                  </a:lnTo>
                  <a:close/>
                </a:path>
                <a:path w="628015" h="18414">
                  <a:moveTo>
                    <a:pt x="298704" y="9144"/>
                  </a:moveTo>
                  <a:lnTo>
                    <a:pt x="246888" y="9144"/>
                  </a:lnTo>
                  <a:lnTo>
                    <a:pt x="243840" y="15240"/>
                  </a:lnTo>
                  <a:lnTo>
                    <a:pt x="246888" y="18288"/>
                  </a:lnTo>
                  <a:lnTo>
                    <a:pt x="298704" y="18288"/>
                  </a:lnTo>
                  <a:lnTo>
                    <a:pt x="301751" y="12192"/>
                  </a:lnTo>
                  <a:lnTo>
                    <a:pt x="298704" y="9144"/>
                  </a:lnTo>
                  <a:close/>
                </a:path>
                <a:path w="628015" h="18414">
                  <a:moveTo>
                    <a:pt x="381000" y="9144"/>
                  </a:moveTo>
                  <a:lnTo>
                    <a:pt x="329184" y="9144"/>
                  </a:lnTo>
                  <a:lnTo>
                    <a:pt x="326136" y="12192"/>
                  </a:lnTo>
                  <a:lnTo>
                    <a:pt x="329184" y="18288"/>
                  </a:lnTo>
                  <a:lnTo>
                    <a:pt x="353568" y="18288"/>
                  </a:lnTo>
                  <a:lnTo>
                    <a:pt x="381000" y="15240"/>
                  </a:lnTo>
                  <a:lnTo>
                    <a:pt x="384048" y="12192"/>
                  </a:lnTo>
                  <a:lnTo>
                    <a:pt x="381000" y="9144"/>
                  </a:lnTo>
                  <a:close/>
                </a:path>
                <a:path w="628015" h="18414">
                  <a:moveTo>
                    <a:pt x="460248" y="6096"/>
                  </a:moveTo>
                  <a:lnTo>
                    <a:pt x="408432" y="9144"/>
                  </a:lnTo>
                  <a:lnTo>
                    <a:pt x="405384" y="12192"/>
                  </a:lnTo>
                  <a:lnTo>
                    <a:pt x="411480" y="15240"/>
                  </a:lnTo>
                  <a:lnTo>
                    <a:pt x="463296" y="15240"/>
                  </a:lnTo>
                  <a:lnTo>
                    <a:pt x="466344" y="9144"/>
                  </a:lnTo>
                  <a:lnTo>
                    <a:pt x="460248" y="6096"/>
                  </a:lnTo>
                  <a:close/>
                </a:path>
                <a:path w="628015" h="18414">
                  <a:moveTo>
                    <a:pt x="542544" y="3048"/>
                  </a:moveTo>
                  <a:lnTo>
                    <a:pt x="490727" y="6096"/>
                  </a:lnTo>
                  <a:lnTo>
                    <a:pt x="487680" y="9144"/>
                  </a:lnTo>
                  <a:lnTo>
                    <a:pt x="490727" y="12192"/>
                  </a:lnTo>
                  <a:lnTo>
                    <a:pt x="542544" y="12192"/>
                  </a:lnTo>
                  <a:lnTo>
                    <a:pt x="545592" y="9144"/>
                  </a:lnTo>
                  <a:lnTo>
                    <a:pt x="542544" y="3048"/>
                  </a:lnTo>
                  <a:close/>
                </a:path>
                <a:path w="628015" h="18414">
                  <a:moveTo>
                    <a:pt x="624840" y="0"/>
                  </a:moveTo>
                  <a:lnTo>
                    <a:pt x="606551" y="0"/>
                  </a:lnTo>
                  <a:lnTo>
                    <a:pt x="573024" y="3048"/>
                  </a:lnTo>
                  <a:lnTo>
                    <a:pt x="569976" y="6096"/>
                  </a:lnTo>
                  <a:lnTo>
                    <a:pt x="573024" y="9144"/>
                  </a:lnTo>
                  <a:lnTo>
                    <a:pt x="624840" y="9144"/>
                  </a:lnTo>
                  <a:lnTo>
                    <a:pt x="627888" y="3048"/>
                  </a:lnTo>
                  <a:lnTo>
                    <a:pt x="624840" y="0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object 64">
              <a:extLst>
                <a:ext uri="{FF2B5EF4-FFF2-40B4-BE49-F238E27FC236}">
                  <a16:creationId xmlns:a16="http://schemas.microsoft.com/office/drawing/2014/main" id="{8937A8F1-E0D2-411F-87E2-4FFAB775C92D}"/>
                </a:ext>
              </a:extLst>
            </p:cNvPr>
            <p:cNvSpPr/>
            <p:nvPr/>
          </p:nvSpPr>
          <p:spPr>
            <a:xfrm>
              <a:off x="11740505" y="2885456"/>
              <a:ext cx="567082" cy="72038"/>
            </a:xfrm>
            <a:custGeom>
              <a:avLst/>
              <a:gdLst/>
              <a:ahLst/>
              <a:cxnLst/>
              <a:rect l="l" t="t" r="r" b="b"/>
              <a:pathLst>
                <a:path w="624840" h="79375">
                  <a:moveTo>
                    <a:pt x="54864" y="70104"/>
                  </a:moveTo>
                  <a:lnTo>
                    <a:pt x="15240" y="70104"/>
                  </a:lnTo>
                  <a:lnTo>
                    <a:pt x="3048" y="73152"/>
                  </a:lnTo>
                  <a:lnTo>
                    <a:pt x="0" y="76200"/>
                  </a:lnTo>
                  <a:lnTo>
                    <a:pt x="3048" y="79248"/>
                  </a:lnTo>
                  <a:lnTo>
                    <a:pt x="18288" y="79248"/>
                  </a:lnTo>
                  <a:lnTo>
                    <a:pt x="54864" y="76200"/>
                  </a:lnTo>
                  <a:lnTo>
                    <a:pt x="60960" y="73152"/>
                  </a:lnTo>
                  <a:lnTo>
                    <a:pt x="54864" y="70104"/>
                  </a:lnTo>
                  <a:close/>
                </a:path>
                <a:path w="624840" h="79375">
                  <a:moveTo>
                    <a:pt x="137160" y="64008"/>
                  </a:moveTo>
                  <a:lnTo>
                    <a:pt x="134112" y="64008"/>
                  </a:lnTo>
                  <a:lnTo>
                    <a:pt x="85344" y="67056"/>
                  </a:lnTo>
                  <a:lnTo>
                    <a:pt x="82296" y="70104"/>
                  </a:lnTo>
                  <a:lnTo>
                    <a:pt x="85344" y="73152"/>
                  </a:lnTo>
                  <a:lnTo>
                    <a:pt x="134112" y="70104"/>
                  </a:lnTo>
                  <a:lnTo>
                    <a:pt x="137160" y="70104"/>
                  </a:lnTo>
                  <a:lnTo>
                    <a:pt x="140208" y="67056"/>
                  </a:lnTo>
                  <a:lnTo>
                    <a:pt x="137160" y="64008"/>
                  </a:lnTo>
                  <a:close/>
                </a:path>
                <a:path w="624840" h="79375">
                  <a:moveTo>
                    <a:pt x="216408" y="54864"/>
                  </a:moveTo>
                  <a:lnTo>
                    <a:pt x="188975" y="57912"/>
                  </a:lnTo>
                  <a:lnTo>
                    <a:pt x="167640" y="60960"/>
                  </a:lnTo>
                  <a:lnTo>
                    <a:pt x="161544" y="64008"/>
                  </a:lnTo>
                  <a:lnTo>
                    <a:pt x="167640" y="67056"/>
                  </a:lnTo>
                  <a:lnTo>
                    <a:pt x="188975" y="67056"/>
                  </a:lnTo>
                  <a:lnTo>
                    <a:pt x="219456" y="64008"/>
                  </a:lnTo>
                  <a:lnTo>
                    <a:pt x="222503" y="60960"/>
                  </a:lnTo>
                  <a:lnTo>
                    <a:pt x="216408" y="54864"/>
                  </a:lnTo>
                  <a:close/>
                </a:path>
                <a:path w="624840" h="79375">
                  <a:moveTo>
                    <a:pt x="298703" y="48768"/>
                  </a:moveTo>
                  <a:lnTo>
                    <a:pt x="295656" y="48768"/>
                  </a:lnTo>
                  <a:lnTo>
                    <a:pt x="246888" y="54864"/>
                  </a:lnTo>
                  <a:lnTo>
                    <a:pt x="243840" y="57912"/>
                  </a:lnTo>
                  <a:lnTo>
                    <a:pt x="246888" y="60960"/>
                  </a:lnTo>
                  <a:lnTo>
                    <a:pt x="295656" y="54864"/>
                  </a:lnTo>
                  <a:lnTo>
                    <a:pt x="298703" y="54864"/>
                  </a:lnTo>
                  <a:lnTo>
                    <a:pt x="301751" y="51816"/>
                  </a:lnTo>
                  <a:lnTo>
                    <a:pt x="298703" y="48768"/>
                  </a:lnTo>
                  <a:close/>
                </a:path>
                <a:path w="624840" h="79375">
                  <a:moveTo>
                    <a:pt x="377951" y="39624"/>
                  </a:moveTo>
                  <a:lnTo>
                    <a:pt x="347472" y="42672"/>
                  </a:lnTo>
                  <a:lnTo>
                    <a:pt x="329184" y="45720"/>
                  </a:lnTo>
                  <a:lnTo>
                    <a:pt x="323088" y="48768"/>
                  </a:lnTo>
                  <a:lnTo>
                    <a:pt x="329184" y="51816"/>
                  </a:lnTo>
                  <a:lnTo>
                    <a:pt x="347472" y="48768"/>
                  </a:lnTo>
                  <a:lnTo>
                    <a:pt x="381000" y="45720"/>
                  </a:lnTo>
                  <a:lnTo>
                    <a:pt x="384048" y="42672"/>
                  </a:lnTo>
                  <a:lnTo>
                    <a:pt x="377951" y="39624"/>
                  </a:lnTo>
                  <a:close/>
                </a:path>
                <a:path w="624840" h="79375">
                  <a:moveTo>
                    <a:pt x="460248" y="27432"/>
                  </a:moveTo>
                  <a:lnTo>
                    <a:pt x="445008" y="30480"/>
                  </a:lnTo>
                  <a:lnTo>
                    <a:pt x="408432" y="33528"/>
                  </a:lnTo>
                  <a:lnTo>
                    <a:pt x="405384" y="39624"/>
                  </a:lnTo>
                  <a:lnTo>
                    <a:pt x="408432" y="42672"/>
                  </a:lnTo>
                  <a:lnTo>
                    <a:pt x="445008" y="36576"/>
                  </a:lnTo>
                  <a:lnTo>
                    <a:pt x="460248" y="33528"/>
                  </a:lnTo>
                  <a:lnTo>
                    <a:pt x="463296" y="30480"/>
                  </a:lnTo>
                  <a:lnTo>
                    <a:pt x="460248" y="27432"/>
                  </a:lnTo>
                  <a:close/>
                </a:path>
                <a:path w="624840" h="79375">
                  <a:moveTo>
                    <a:pt x="539496" y="15240"/>
                  </a:moveTo>
                  <a:lnTo>
                    <a:pt x="530351" y="15240"/>
                  </a:lnTo>
                  <a:lnTo>
                    <a:pt x="487680" y="24384"/>
                  </a:lnTo>
                  <a:lnTo>
                    <a:pt x="484632" y="27432"/>
                  </a:lnTo>
                  <a:lnTo>
                    <a:pt x="490727" y="30480"/>
                  </a:lnTo>
                  <a:lnTo>
                    <a:pt x="533400" y="24384"/>
                  </a:lnTo>
                  <a:lnTo>
                    <a:pt x="539496" y="21336"/>
                  </a:lnTo>
                  <a:lnTo>
                    <a:pt x="542544" y="18288"/>
                  </a:lnTo>
                  <a:lnTo>
                    <a:pt x="539496" y="15240"/>
                  </a:lnTo>
                  <a:close/>
                </a:path>
                <a:path w="624840" h="79375">
                  <a:moveTo>
                    <a:pt x="618744" y="0"/>
                  </a:moveTo>
                  <a:lnTo>
                    <a:pt x="609600" y="0"/>
                  </a:lnTo>
                  <a:lnTo>
                    <a:pt x="573024" y="9144"/>
                  </a:lnTo>
                  <a:lnTo>
                    <a:pt x="569976" y="9144"/>
                  </a:lnTo>
                  <a:lnTo>
                    <a:pt x="566927" y="12192"/>
                  </a:lnTo>
                  <a:lnTo>
                    <a:pt x="569976" y="15240"/>
                  </a:lnTo>
                  <a:lnTo>
                    <a:pt x="573024" y="15240"/>
                  </a:lnTo>
                  <a:lnTo>
                    <a:pt x="612648" y="9144"/>
                  </a:lnTo>
                  <a:lnTo>
                    <a:pt x="621792" y="6096"/>
                  </a:lnTo>
                  <a:lnTo>
                    <a:pt x="624840" y="3048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object 65">
              <a:extLst>
                <a:ext uri="{FF2B5EF4-FFF2-40B4-BE49-F238E27FC236}">
                  <a16:creationId xmlns:a16="http://schemas.microsoft.com/office/drawing/2014/main" id="{A2220F89-D8C3-4214-BB47-BCF5D6D70AD3}"/>
                </a:ext>
              </a:extLst>
            </p:cNvPr>
            <p:cNvSpPr/>
            <p:nvPr/>
          </p:nvSpPr>
          <p:spPr>
            <a:xfrm>
              <a:off x="12238432" y="2650326"/>
              <a:ext cx="296219" cy="235131"/>
            </a:xfrm>
            <a:custGeom>
              <a:avLst/>
              <a:gdLst/>
              <a:ahLst/>
              <a:cxnLst/>
              <a:rect l="l" t="t" r="r" b="b"/>
              <a:pathLst>
                <a:path w="326390" h="259079">
                  <a:moveTo>
                    <a:pt x="149351" y="237744"/>
                  </a:moveTo>
                  <a:lnTo>
                    <a:pt x="131063" y="243840"/>
                  </a:lnTo>
                  <a:lnTo>
                    <a:pt x="100583" y="252984"/>
                  </a:lnTo>
                  <a:lnTo>
                    <a:pt x="97535" y="256031"/>
                  </a:lnTo>
                  <a:lnTo>
                    <a:pt x="100583" y="259080"/>
                  </a:lnTo>
                  <a:lnTo>
                    <a:pt x="134111" y="249936"/>
                  </a:lnTo>
                  <a:lnTo>
                    <a:pt x="152400" y="246887"/>
                  </a:lnTo>
                  <a:lnTo>
                    <a:pt x="152400" y="240792"/>
                  </a:lnTo>
                  <a:lnTo>
                    <a:pt x="149351" y="237744"/>
                  </a:lnTo>
                  <a:close/>
                </a:path>
                <a:path w="326390" h="259079">
                  <a:moveTo>
                    <a:pt x="225551" y="213360"/>
                  </a:moveTo>
                  <a:lnTo>
                    <a:pt x="216407" y="216407"/>
                  </a:lnTo>
                  <a:lnTo>
                    <a:pt x="192024" y="225551"/>
                  </a:lnTo>
                  <a:lnTo>
                    <a:pt x="176783" y="231648"/>
                  </a:lnTo>
                  <a:lnTo>
                    <a:pt x="173735" y="234696"/>
                  </a:lnTo>
                  <a:lnTo>
                    <a:pt x="179831" y="237744"/>
                  </a:lnTo>
                  <a:lnTo>
                    <a:pt x="195072" y="231648"/>
                  </a:lnTo>
                  <a:lnTo>
                    <a:pt x="219455" y="222504"/>
                  </a:lnTo>
                  <a:lnTo>
                    <a:pt x="228600" y="219456"/>
                  </a:lnTo>
                  <a:lnTo>
                    <a:pt x="231648" y="216407"/>
                  </a:lnTo>
                  <a:lnTo>
                    <a:pt x="225551" y="213360"/>
                  </a:lnTo>
                  <a:close/>
                </a:path>
                <a:path w="326390" h="259079">
                  <a:moveTo>
                    <a:pt x="301751" y="176784"/>
                  </a:moveTo>
                  <a:lnTo>
                    <a:pt x="292607" y="176784"/>
                  </a:lnTo>
                  <a:lnTo>
                    <a:pt x="277368" y="188975"/>
                  </a:lnTo>
                  <a:lnTo>
                    <a:pt x="262127" y="198119"/>
                  </a:lnTo>
                  <a:lnTo>
                    <a:pt x="252983" y="201168"/>
                  </a:lnTo>
                  <a:lnTo>
                    <a:pt x="249935" y="207263"/>
                  </a:lnTo>
                  <a:lnTo>
                    <a:pt x="256031" y="207263"/>
                  </a:lnTo>
                  <a:lnTo>
                    <a:pt x="265175" y="204216"/>
                  </a:lnTo>
                  <a:lnTo>
                    <a:pt x="283463" y="195072"/>
                  </a:lnTo>
                  <a:lnTo>
                    <a:pt x="295655" y="182880"/>
                  </a:lnTo>
                  <a:lnTo>
                    <a:pt x="301751" y="179831"/>
                  </a:lnTo>
                  <a:lnTo>
                    <a:pt x="301751" y="176784"/>
                  </a:lnTo>
                  <a:close/>
                </a:path>
                <a:path w="326390" h="259079">
                  <a:moveTo>
                    <a:pt x="318516" y="118872"/>
                  </a:moveTo>
                  <a:lnTo>
                    <a:pt x="310896" y="118872"/>
                  </a:lnTo>
                  <a:lnTo>
                    <a:pt x="316992" y="131063"/>
                  </a:lnTo>
                  <a:lnTo>
                    <a:pt x="316992" y="149351"/>
                  </a:lnTo>
                  <a:lnTo>
                    <a:pt x="313944" y="155448"/>
                  </a:lnTo>
                  <a:lnTo>
                    <a:pt x="313944" y="158496"/>
                  </a:lnTo>
                  <a:lnTo>
                    <a:pt x="320040" y="158496"/>
                  </a:lnTo>
                  <a:lnTo>
                    <a:pt x="323087" y="152400"/>
                  </a:lnTo>
                  <a:lnTo>
                    <a:pt x="326135" y="140207"/>
                  </a:lnTo>
                  <a:lnTo>
                    <a:pt x="323087" y="128016"/>
                  </a:lnTo>
                  <a:lnTo>
                    <a:pt x="318516" y="118872"/>
                  </a:lnTo>
                  <a:close/>
                </a:path>
                <a:path w="326390" h="259079">
                  <a:moveTo>
                    <a:pt x="307848" y="106680"/>
                  </a:moveTo>
                  <a:lnTo>
                    <a:pt x="304800" y="106680"/>
                  </a:lnTo>
                  <a:lnTo>
                    <a:pt x="304800" y="109728"/>
                  </a:lnTo>
                  <a:lnTo>
                    <a:pt x="310896" y="121919"/>
                  </a:lnTo>
                  <a:lnTo>
                    <a:pt x="310896" y="118872"/>
                  </a:lnTo>
                  <a:lnTo>
                    <a:pt x="318516" y="118872"/>
                  </a:lnTo>
                  <a:lnTo>
                    <a:pt x="316992" y="115824"/>
                  </a:lnTo>
                  <a:lnTo>
                    <a:pt x="307848" y="106680"/>
                  </a:lnTo>
                  <a:close/>
                </a:path>
                <a:path w="326390" h="259079">
                  <a:moveTo>
                    <a:pt x="243840" y="64007"/>
                  </a:moveTo>
                  <a:lnTo>
                    <a:pt x="234696" y="64007"/>
                  </a:lnTo>
                  <a:lnTo>
                    <a:pt x="234696" y="70104"/>
                  </a:lnTo>
                  <a:lnTo>
                    <a:pt x="240792" y="73151"/>
                  </a:lnTo>
                  <a:lnTo>
                    <a:pt x="262127" y="82296"/>
                  </a:lnTo>
                  <a:lnTo>
                    <a:pt x="277368" y="91440"/>
                  </a:lnTo>
                  <a:lnTo>
                    <a:pt x="280416" y="94487"/>
                  </a:lnTo>
                  <a:lnTo>
                    <a:pt x="286511" y="91440"/>
                  </a:lnTo>
                  <a:lnTo>
                    <a:pt x="286511" y="88392"/>
                  </a:lnTo>
                  <a:lnTo>
                    <a:pt x="283463" y="85343"/>
                  </a:lnTo>
                  <a:lnTo>
                    <a:pt x="265175" y="76200"/>
                  </a:lnTo>
                  <a:lnTo>
                    <a:pt x="243840" y="64007"/>
                  </a:lnTo>
                  <a:close/>
                </a:path>
                <a:path w="326390" h="259079">
                  <a:moveTo>
                    <a:pt x="164592" y="36575"/>
                  </a:moveTo>
                  <a:lnTo>
                    <a:pt x="161544" y="36575"/>
                  </a:lnTo>
                  <a:lnTo>
                    <a:pt x="158496" y="39624"/>
                  </a:lnTo>
                  <a:lnTo>
                    <a:pt x="158496" y="42672"/>
                  </a:lnTo>
                  <a:lnTo>
                    <a:pt x="164592" y="45719"/>
                  </a:lnTo>
                  <a:lnTo>
                    <a:pt x="210311" y="60960"/>
                  </a:lnTo>
                  <a:lnTo>
                    <a:pt x="213359" y="57912"/>
                  </a:lnTo>
                  <a:lnTo>
                    <a:pt x="210311" y="51816"/>
                  </a:lnTo>
                  <a:lnTo>
                    <a:pt x="195072" y="45719"/>
                  </a:lnTo>
                  <a:lnTo>
                    <a:pt x="164592" y="36575"/>
                  </a:lnTo>
                  <a:close/>
                </a:path>
                <a:path w="326390" h="259079">
                  <a:moveTo>
                    <a:pt x="82296" y="15240"/>
                  </a:moveTo>
                  <a:lnTo>
                    <a:pt x="79248" y="18287"/>
                  </a:lnTo>
                  <a:lnTo>
                    <a:pt x="82296" y="24384"/>
                  </a:lnTo>
                  <a:lnTo>
                    <a:pt x="97535" y="27431"/>
                  </a:lnTo>
                  <a:lnTo>
                    <a:pt x="131063" y="36575"/>
                  </a:lnTo>
                  <a:lnTo>
                    <a:pt x="137159" y="33528"/>
                  </a:lnTo>
                  <a:lnTo>
                    <a:pt x="134111" y="27431"/>
                  </a:lnTo>
                  <a:lnTo>
                    <a:pt x="100583" y="21336"/>
                  </a:lnTo>
                  <a:lnTo>
                    <a:pt x="82296" y="15240"/>
                  </a:lnTo>
                  <a:close/>
                </a:path>
                <a:path w="326390" h="259079">
                  <a:moveTo>
                    <a:pt x="3048" y="0"/>
                  </a:moveTo>
                  <a:lnTo>
                    <a:pt x="0" y="3048"/>
                  </a:lnTo>
                  <a:lnTo>
                    <a:pt x="3048" y="9143"/>
                  </a:lnTo>
                  <a:lnTo>
                    <a:pt x="24383" y="12192"/>
                  </a:lnTo>
                  <a:lnTo>
                    <a:pt x="51816" y="18287"/>
                  </a:lnTo>
                  <a:lnTo>
                    <a:pt x="57911" y="15240"/>
                  </a:lnTo>
                  <a:lnTo>
                    <a:pt x="54863" y="9143"/>
                  </a:lnTo>
                  <a:lnTo>
                    <a:pt x="24383" y="304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object 66">
              <a:extLst>
                <a:ext uri="{FF2B5EF4-FFF2-40B4-BE49-F238E27FC236}">
                  <a16:creationId xmlns:a16="http://schemas.microsoft.com/office/drawing/2014/main" id="{5F6D5450-2778-4EB9-8D7D-28C29D5AAE7D}"/>
                </a:ext>
              </a:extLst>
            </p:cNvPr>
            <p:cNvSpPr/>
            <p:nvPr/>
          </p:nvSpPr>
          <p:spPr>
            <a:xfrm>
              <a:off x="11466647" y="2586701"/>
              <a:ext cx="749770" cy="66851"/>
            </a:xfrm>
            <a:custGeom>
              <a:avLst/>
              <a:gdLst/>
              <a:ahLst/>
              <a:cxnLst/>
              <a:rect l="l" t="t" r="r" b="b"/>
              <a:pathLst>
                <a:path w="826134" h="73660">
                  <a:moveTo>
                    <a:pt x="774192" y="57911"/>
                  </a:moveTo>
                  <a:lnTo>
                    <a:pt x="768096" y="60959"/>
                  </a:lnTo>
                  <a:lnTo>
                    <a:pt x="771144" y="64007"/>
                  </a:lnTo>
                  <a:lnTo>
                    <a:pt x="789432" y="67055"/>
                  </a:lnTo>
                  <a:lnTo>
                    <a:pt x="822960" y="73151"/>
                  </a:lnTo>
                  <a:lnTo>
                    <a:pt x="826008" y="70103"/>
                  </a:lnTo>
                  <a:lnTo>
                    <a:pt x="822960" y="64007"/>
                  </a:lnTo>
                  <a:lnTo>
                    <a:pt x="792479" y="60959"/>
                  </a:lnTo>
                  <a:lnTo>
                    <a:pt x="774192" y="57911"/>
                  </a:lnTo>
                  <a:close/>
                </a:path>
                <a:path w="826134" h="73660">
                  <a:moveTo>
                    <a:pt x="697992" y="45719"/>
                  </a:moveTo>
                  <a:lnTo>
                    <a:pt x="691896" y="45719"/>
                  </a:lnTo>
                  <a:lnTo>
                    <a:pt x="688848" y="48767"/>
                  </a:lnTo>
                  <a:lnTo>
                    <a:pt x="691896" y="51815"/>
                  </a:lnTo>
                  <a:lnTo>
                    <a:pt x="697992" y="54863"/>
                  </a:lnTo>
                  <a:lnTo>
                    <a:pt x="743712" y="60959"/>
                  </a:lnTo>
                  <a:lnTo>
                    <a:pt x="746760" y="57911"/>
                  </a:lnTo>
                  <a:lnTo>
                    <a:pt x="743712" y="51815"/>
                  </a:lnTo>
                  <a:lnTo>
                    <a:pt x="697992" y="45719"/>
                  </a:lnTo>
                  <a:close/>
                </a:path>
                <a:path w="826134" h="73660">
                  <a:moveTo>
                    <a:pt x="612648" y="36575"/>
                  </a:moveTo>
                  <a:lnTo>
                    <a:pt x="606551" y="39623"/>
                  </a:lnTo>
                  <a:lnTo>
                    <a:pt x="612648" y="42671"/>
                  </a:lnTo>
                  <a:lnTo>
                    <a:pt x="649224" y="48767"/>
                  </a:lnTo>
                  <a:lnTo>
                    <a:pt x="661416" y="48767"/>
                  </a:lnTo>
                  <a:lnTo>
                    <a:pt x="667512" y="45719"/>
                  </a:lnTo>
                  <a:lnTo>
                    <a:pt x="664464" y="42671"/>
                  </a:lnTo>
                  <a:lnTo>
                    <a:pt x="649224" y="39623"/>
                  </a:lnTo>
                  <a:lnTo>
                    <a:pt x="612648" y="36575"/>
                  </a:lnTo>
                  <a:close/>
                </a:path>
                <a:path w="826134" h="73660">
                  <a:moveTo>
                    <a:pt x="530351" y="27431"/>
                  </a:moveTo>
                  <a:lnTo>
                    <a:pt x="527303" y="30479"/>
                  </a:lnTo>
                  <a:lnTo>
                    <a:pt x="530351" y="36575"/>
                  </a:lnTo>
                  <a:lnTo>
                    <a:pt x="545592" y="36575"/>
                  </a:lnTo>
                  <a:lnTo>
                    <a:pt x="582168" y="39623"/>
                  </a:lnTo>
                  <a:lnTo>
                    <a:pt x="585216" y="36575"/>
                  </a:lnTo>
                  <a:lnTo>
                    <a:pt x="582168" y="33527"/>
                  </a:lnTo>
                  <a:lnTo>
                    <a:pt x="545592" y="30479"/>
                  </a:lnTo>
                  <a:lnTo>
                    <a:pt x="530351" y="27431"/>
                  </a:lnTo>
                  <a:close/>
                </a:path>
                <a:path w="826134" h="73660">
                  <a:moveTo>
                    <a:pt x="451103" y="21335"/>
                  </a:moveTo>
                  <a:lnTo>
                    <a:pt x="445008" y="24383"/>
                  </a:lnTo>
                  <a:lnTo>
                    <a:pt x="451103" y="27431"/>
                  </a:lnTo>
                  <a:lnTo>
                    <a:pt x="490727" y="30479"/>
                  </a:lnTo>
                  <a:lnTo>
                    <a:pt x="499872" y="33527"/>
                  </a:lnTo>
                  <a:lnTo>
                    <a:pt x="505968" y="30479"/>
                  </a:lnTo>
                  <a:lnTo>
                    <a:pt x="502920" y="24383"/>
                  </a:lnTo>
                  <a:lnTo>
                    <a:pt x="490727" y="24383"/>
                  </a:lnTo>
                  <a:lnTo>
                    <a:pt x="451103" y="21335"/>
                  </a:lnTo>
                  <a:close/>
                </a:path>
                <a:path w="826134" h="73660">
                  <a:moveTo>
                    <a:pt x="377951" y="15239"/>
                  </a:moveTo>
                  <a:lnTo>
                    <a:pt x="368808" y="15239"/>
                  </a:lnTo>
                  <a:lnTo>
                    <a:pt x="365760" y="18287"/>
                  </a:lnTo>
                  <a:lnTo>
                    <a:pt x="368808" y="21335"/>
                  </a:lnTo>
                  <a:lnTo>
                    <a:pt x="377951" y="24383"/>
                  </a:lnTo>
                  <a:lnTo>
                    <a:pt x="420624" y="27431"/>
                  </a:lnTo>
                  <a:lnTo>
                    <a:pt x="423672" y="21335"/>
                  </a:lnTo>
                  <a:lnTo>
                    <a:pt x="420624" y="18287"/>
                  </a:lnTo>
                  <a:lnTo>
                    <a:pt x="377951" y="15239"/>
                  </a:lnTo>
                  <a:close/>
                </a:path>
                <a:path w="826134" h="73660">
                  <a:moveTo>
                    <a:pt x="286512" y="9143"/>
                  </a:moveTo>
                  <a:lnTo>
                    <a:pt x="283464" y="15239"/>
                  </a:lnTo>
                  <a:lnTo>
                    <a:pt x="286512" y="18287"/>
                  </a:lnTo>
                  <a:lnTo>
                    <a:pt x="316992" y="18287"/>
                  </a:lnTo>
                  <a:lnTo>
                    <a:pt x="338327" y="21335"/>
                  </a:lnTo>
                  <a:lnTo>
                    <a:pt x="344424" y="18287"/>
                  </a:lnTo>
                  <a:lnTo>
                    <a:pt x="338327" y="12191"/>
                  </a:lnTo>
                  <a:lnTo>
                    <a:pt x="320040" y="12191"/>
                  </a:lnTo>
                  <a:lnTo>
                    <a:pt x="286512" y="9143"/>
                  </a:lnTo>
                  <a:close/>
                </a:path>
                <a:path w="826134" h="73660">
                  <a:moveTo>
                    <a:pt x="207264" y="6095"/>
                  </a:moveTo>
                  <a:lnTo>
                    <a:pt x="204216" y="9143"/>
                  </a:lnTo>
                  <a:lnTo>
                    <a:pt x="207264" y="12191"/>
                  </a:lnTo>
                  <a:lnTo>
                    <a:pt x="259079" y="15239"/>
                  </a:lnTo>
                  <a:lnTo>
                    <a:pt x="262127" y="12191"/>
                  </a:lnTo>
                  <a:lnTo>
                    <a:pt x="259079" y="9143"/>
                  </a:lnTo>
                  <a:lnTo>
                    <a:pt x="207264" y="6095"/>
                  </a:lnTo>
                  <a:close/>
                </a:path>
                <a:path w="826134" h="73660">
                  <a:moveTo>
                    <a:pt x="134112" y="3047"/>
                  </a:moveTo>
                  <a:lnTo>
                    <a:pt x="124968" y="3047"/>
                  </a:lnTo>
                  <a:lnTo>
                    <a:pt x="121920" y="6095"/>
                  </a:lnTo>
                  <a:lnTo>
                    <a:pt x="124968" y="12191"/>
                  </a:lnTo>
                  <a:lnTo>
                    <a:pt x="176784" y="12191"/>
                  </a:lnTo>
                  <a:lnTo>
                    <a:pt x="179832" y="9143"/>
                  </a:lnTo>
                  <a:lnTo>
                    <a:pt x="176784" y="6095"/>
                  </a:lnTo>
                  <a:lnTo>
                    <a:pt x="134112" y="3047"/>
                  </a:lnTo>
                  <a:close/>
                </a:path>
                <a:path w="826134" h="73660">
                  <a:moveTo>
                    <a:pt x="45720" y="0"/>
                  </a:moveTo>
                  <a:lnTo>
                    <a:pt x="39624" y="6095"/>
                  </a:lnTo>
                  <a:lnTo>
                    <a:pt x="42672" y="9143"/>
                  </a:lnTo>
                  <a:lnTo>
                    <a:pt x="94488" y="9143"/>
                  </a:lnTo>
                  <a:lnTo>
                    <a:pt x="100584" y="6095"/>
                  </a:lnTo>
                  <a:lnTo>
                    <a:pt x="94488" y="3047"/>
                  </a:lnTo>
                  <a:lnTo>
                    <a:pt x="45720" y="0"/>
                  </a:lnTo>
                  <a:close/>
                </a:path>
                <a:path w="826134" h="73660">
                  <a:moveTo>
                    <a:pt x="15240" y="0"/>
                  </a:moveTo>
                  <a:lnTo>
                    <a:pt x="6096" y="0"/>
                  </a:lnTo>
                  <a:lnTo>
                    <a:pt x="0" y="3047"/>
                  </a:lnTo>
                  <a:lnTo>
                    <a:pt x="3048" y="9143"/>
                  </a:lnTo>
                  <a:lnTo>
                    <a:pt x="15240" y="9143"/>
                  </a:lnTo>
                  <a:lnTo>
                    <a:pt x="18288" y="3047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object 67">
              <a:extLst>
                <a:ext uri="{FF2B5EF4-FFF2-40B4-BE49-F238E27FC236}">
                  <a16:creationId xmlns:a16="http://schemas.microsoft.com/office/drawing/2014/main" id="{F72DBBF3-3724-4DC5-8398-98C7EE7C07DB}"/>
                </a:ext>
              </a:extLst>
            </p:cNvPr>
            <p:cNvSpPr/>
            <p:nvPr/>
          </p:nvSpPr>
          <p:spPr>
            <a:xfrm>
              <a:off x="10169275" y="1997490"/>
              <a:ext cx="2362840" cy="165975"/>
            </a:xfrm>
            <a:custGeom>
              <a:avLst/>
              <a:gdLst/>
              <a:ahLst/>
              <a:cxnLst/>
              <a:rect l="l" t="t" r="r" b="b"/>
              <a:pathLst>
                <a:path w="2603500" h="182879">
                  <a:moveTo>
                    <a:pt x="1426463" y="0"/>
                  </a:moveTo>
                  <a:lnTo>
                    <a:pt x="1374648" y="0"/>
                  </a:lnTo>
                  <a:lnTo>
                    <a:pt x="1371600" y="3048"/>
                  </a:lnTo>
                  <a:lnTo>
                    <a:pt x="1374648" y="6096"/>
                  </a:lnTo>
                  <a:lnTo>
                    <a:pt x="1426463" y="6096"/>
                  </a:lnTo>
                  <a:lnTo>
                    <a:pt x="1429511" y="3048"/>
                  </a:lnTo>
                  <a:lnTo>
                    <a:pt x="1426463" y="0"/>
                  </a:lnTo>
                  <a:close/>
                </a:path>
                <a:path w="2603500" h="182879">
                  <a:moveTo>
                    <a:pt x="1469135" y="0"/>
                  </a:moveTo>
                  <a:lnTo>
                    <a:pt x="1435607" y="0"/>
                  </a:lnTo>
                  <a:lnTo>
                    <a:pt x="1429511" y="3048"/>
                  </a:lnTo>
                  <a:lnTo>
                    <a:pt x="1432559" y="6096"/>
                  </a:lnTo>
                  <a:lnTo>
                    <a:pt x="1469135" y="6096"/>
                  </a:lnTo>
                  <a:lnTo>
                    <a:pt x="1472183" y="3048"/>
                  </a:lnTo>
                  <a:lnTo>
                    <a:pt x="1469135" y="0"/>
                  </a:lnTo>
                  <a:close/>
                </a:path>
                <a:path w="2603500" h="182879">
                  <a:moveTo>
                    <a:pt x="1344167" y="0"/>
                  </a:moveTo>
                  <a:lnTo>
                    <a:pt x="1292352" y="0"/>
                  </a:lnTo>
                  <a:lnTo>
                    <a:pt x="1289303" y="3048"/>
                  </a:lnTo>
                  <a:lnTo>
                    <a:pt x="1292352" y="6096"/>
                  </a:lnTo>
                  <a:lnTo>
                    <a:pt x="1344167" y="6096"/>
                  </a:lnTo>
                  <a:lnTo>
                    <a:pt x="1350263" y="3048"/>
                  </a:lnTo>
                  <a:lnTo>
                    <a:pt x="1344167" y="0"/>
                  </a:lnTo>
                  <a:close/>
                </a:path>
                <a:path w="2603500" h="182879">
                  <a:moveTo>
                    <a:pt x="1264920" y="0"/>
                  </a:moveTo>
                  <a:lnTo>
                    <a:pt x="1213103" y="0"/>
                  </a:lnTo>
                  <a:lnTo>
                    <a:pt x="1210055" y="3048"/>
                  </a:lnTo>
                  <a:lnTo>
                    <a:pt x="1213103" y="6096"/>
                  </a:lnTo>
                  <a:lnTo>
                    <a:pt x="1264920" y="6096"/>
                  </a:lnTo>
                  <a:lnTo>
                    <a:pt x="1267967" y="3048"/>
                  </a:lnTo>
                  <a:lnTo>
                    <a:pt x="1264920" y="0"/>
                  </a:lnTo>
                  <a:close/>
                </a:path>
                <a:path w="2603500" h="182879">
                  <a:moveTo>
                    <a:pt x="1182624" y="0"/>
                  </a:moveTo>
                  <a:lnTo>
                    <a:pt x="1130807" y="0"/>
                  </a:lnTo>
                  <a:lnTo>
                    <a:pt x="1127759" y="3048"/>
                  </a:lnTo>
                  <a:lnTo>
                    <a:pt x="1130807" y="6096"/>
                  </a:lnTo>
                  <a:lnTo>
                    <a:pt x="1182624" y="6096"/>
                  </a:lnTo>
                  <a:lnTo>
                    <a:pt x="1185672" y="3048"/>
                  </a:lnTo>
                  <a:lnTo>
                    <a:pt x="1182624" y="0"/>
                  </a:lnTo>
                  <a:close/>
                </a:path>
                <a:path w="2603500" h="182879">
                  <a:moveTo>
                    <a:pt x="1100327" y="0"/>
                  </a:moveTo>
                  <a:lnTo>
                    <a:pt x="1048511" y="0"/>
                  </a:lnTo>
                  <a:lnTo>
                    <a:pt x="1045463" y="3048"/>
                  </a:lnTo>
                  <a:lnTo>
                    <a:pt x="1051559" y="6096"/>
                  </a:lnTo>
                  <a:lnTo>
                    <a:pt x="1100327" y="6096"/>
                  </a:lnTo>
                  <a:lnTo>
                    <a:pt x="1106424" y="3048"/>
                  </a:lnTo>
                  <a:lnTo>
                    <a:pt x="1100327" y="0"/>
                  </a:lnTo>
                  <a:close/>
                </a:path>
                <a:path w="2603500" h="182879">
                  <a:moveTo>
                    <a:pt x="1021079" y="0"/>
                  </a:moveTo>
                  <a:lnTo>
                    <a:pt x="975359" y="0"/>
                  </a:lnTo>
                  <a:lnTo>
                    <a:pt x="969263" y="3048"/>
                  </a:lnTo>
                  <a:lnTo>
                    <a:pt x="966215" y="6096"/>
                  </a:lnTo>
                  <a:lnTo>
                    <a:pt x="969263" y="9143"/>
                  </a:lnTo>
                  <a:lnTo>
                    <a:pt x="1021079" y="9143"/>
                  </a:lnTo>
                  <a:lnTo>
                    <a:pt x="1024127" y="3048"/>
                  </a:lnTo>
                  <a:lnTo>
                    <a:pt x="1021079" y="0"/>
                  </a:lnTo>
                  <a:close/>
                </a:path>
                <a:path w="2603500" h="182879">
                  <a:moveTo>
                    <a:pt x="938783" y="3048"/>
                  </a:moveTo>
                  <a:lnTo>
                    <a:pt x="886967" y="3048"/>
                  </a:lnTo>
                  <a:lnTo>
                    <a:pt x="883920" y="6096"/>
                  </a:lnTo>
                  <a:lnTo>
                    <a:pt x="886967" y="9143"/>
                  </a:lnTo>
                  <a:lnTo>
                    <a:pt x="938783" y="9143"/>
                  </a:lnTo>
                  <a:lnTo>
                    <a:pt x="941831" y="6096"/>
                  </a:lnTo>
                  <a:lnTo>
                    <a:pt x="938783" y="3048"/>
                  </a:lnTo>
                  <a:close/>
                </a:path>
                <a:path w="2603500" h="182879">
                  <a:moveTo>
                    <a:pt x="856487" y="3048"/>
                  </a:moveTo>
                  <a:lnTo>
                    <a:pt x="853439" y="3048"/>
                  </a:lnTo>
                  <a:lnTo>
                    <a:pt x="807720" y="6096"/>
                  </a:lnTo>
                  <a:lnTo>
                    <a:pt x="801624" y="9143"/>
                  </a:lnTo>
                  <a:lnTo>
                    <a:pt x="807720" y="12191"/>
                  </a:lnTo>
                  <a:lnTo>
                    <a:pt x="859535" y="12191"/>
                  </a:lnTo>
                  <a:lnTo>
                    <a:pt x="862583" y="6096"/>
                  </a:lnTo>
                  <a:lnTo>
                    <a:pt x="856487" y="3048"/>
                  </a:lnTo>
                  <a:close/>
                </a:path>
                <a:path w="2603500" h="182879">
                  <a:moveTo>
                    <a:pt x="777239" y="6096"/>
                  </a:moveTo>
                  <a:lnTo>
                    <a:pt x="737615" y="6096"/>
                  </a:lnTo>
                  <a:lnTo>
                    <a:pt x="725424" y="9143"/>
                  </a:lnTo>
                  <a:lnTo>
                    <a:pt x="722376" y="12191"/>
                  </a:lnTo>
                  <a:lnTo>
                    <a:pt x="725424" y="15239"/>
                  </a:lnTo>
                  <a:lnTo>
                    <a:pt x="737615" y="15239"/>
                  </a:lnTo>
                  <a:lnTo>
                    <a:pt x="777239" y="12191"/>
                  </a:lnTo>
                  <a:lnTo>
                    <a:pt x="780287" y="9143"/>
                  </a:lnTo>
                  <a:lnTo>
                    <a:pt x="777239" y="6096"/>
                  </a:lnTo>
                  <a:close/>
                </a:path>
                <a:path w="2603500" h="182879">
                  <a:moveTo>
                    <a:pt x="694944" y="9143"/>
                  </a:moveTo>
                  <a:lnTo>
                    <a:pt x="682751" y="9143"/>
                  </a:lnTo>
                  <a:lnTo>
                    <a:pt x="643127" y="12191"/>
                  </a:lnTo>
                  <a:lnTo>
                    <a:pt x="640079" y="15239"/>
                  </a:lnTo>
                  <a:lnTo>
                    <a:pt x="643127" y="18287"/>
                  </a:lnTo>
                  <a:lnTo>
                    <a:pt x="682751" y="15239"/>
                  </a:lnTo>
                  <a:lnTo>
                    <a:pt x="694944" y="15239"/>
                  </a:lnTo>
                  <a:lnTo>
                    <a:pt x="697991" y="12191"/>
                  </a:lnTo>
                  <a:lnTo>
                    <a:pt x="694944" y="9143"/>
                  </a:lnTo>
                  <a:close/>
                </a:path>
                <a:path w="2603500" h="182879">
                  <a:moveTo>
                    <a:pt x="615695" y="12191"/>
                  </a:moveTo>
                  <a:lnTo>
                    <a:pt x="573023" y="12191"/>
                  </a:lnTo>
                  <a:lnTo>
                    <a:pt x="563879" y="15239"/>
                  </a:lnTo>
                  <a:lnTo>
                    <a:pt x="557783" y="18287"/>
                  </a:lnTo>
                  <a:lnTo>
                    <a:pt x="563879" y="21336"/>
                  </a:lnTo>
                  <a:lnTo>
                    <a:pt x="576071" y="21336"/>
                  </a:lnTo>
                  <a:lnTo>
                    <a:pt x="615695" y="18287"/>
                  </a:lnTo>
                  <a:lnTo>
                    <a:pt x="618743" y="15239"/>
                  </a:lnTo>
                  <a:lnTo>
                    <a:pt x="615695" y="12191"/>
                  </a:lnTo>
                  <a:close/>
                </a:path>
                <a:path w="2603500" h="182879">
                  <a:moveTo>
                    <a:pt x="533400" y="15239"/>
                  </a:moveTo>
                  <a:lnTo>
                    <a:pt x="524255" y="15239"/>
                  </a:lnTo>
                  <a:lnTo>
                    <a:pt x="481583" y="18287"/>
                  </a:lnTo>
                  <a:lnTo>
                    <a:pt x="478535" y="21336"/>
                  </a:lnTo>
                  <a:lnTo>
                    <a:pt x="481583" y="24384"/>
                  </a:lnTo>
                  <a:lnTo>
                    <a:pt x="533400" y="24384"/>
                  </a:lnTo>
                  <a:lnTo>
                    <a:pt x="536447" y="18287"/>
                  </a:lnTo>
                  <a:lnTo>
                    <a:pt x="533400" y="15239"/>
                  </a:lnTo>
                  <a:close/>
                </a:path>
                <a:path w="2603500" h="182879">
                  <a:moveTo>
                    <a:pt x="451103" y="21336"/>
                  </a:moveTo>
                  <a:lnTo>
                    <a:pt x="426719" y="21336"/>
                  </a:lnTo>
                  <a:lnTo>
                    <a:pt x="399288" y="24384"/>
                  </a:lnTo>
                  <a:lnTo>
                    <a:pt x="396239" y="27431"/>
                  </a:lnTo>
                  <a:lnTo>
                    <a:pt x="399288" y="30479"/>
                  </a:lnTo>
                  <a:lnTo>
                    <a:pt x="426719" y="30479"/>
                  </a:lnTo>
                  <a:lnTo>
                    <a:pt x="451103" y="27431"/>
                  </a:lnTo>
                  <a:lnTo>
                    <a:pt x="457200" y="24384"/>
                  </a:lnTo>
                  <a:lnTo>
                    <a:pt x="451103" y="21336"/>
                  </a:lnTo>
                  <a:close/>
                </a:path>
                <a:path w="2603500" h="182879">
                  <a:moveTo>
                    <a:pt x="371855" y="24384"/>
                  </a:moveTo>
                  <a:lnTo>
                    <a:pt x="338327" y="27431"/>
                  </a:lnTo>
                  <a:lnTo>
                    <a:pt x="320039" y="30479"/>
                  </a:lnTo>
                  <a:lnTo>
                    <a:pt x="316991" y="33527"/>
                  </a:lnTo>
                  <a:lnTo>
                    <a:pt x="320039" y="36575"/>
                  </a:lnTo>
                  <a:lnTo>
                    <a:pt x="338327" y="33527"/>
                  </a:lnTo>
                  <a:lnTo>
                    <a:pt x="371855" y="33527"/>
                  </a:lnTo>
                  <a:lnTo>
                    <a:pt x="374903" y="27431"/>
                  </a:lnTo>
                  <a:lnTo>
                    <a:pt x="371855" y="24384"/>
                  </a:lnTo>
                  <a:close/>
                </a:path>
                <a:path w="2603500" h="182879">
                  <a:moveTo>
                    <a:pt x="289559" y="30479"/>
                  </a:moveTo>
                  <a:lnTo>
                    <a:pt x="259079" y="33527"/>
                  </a:lnTo>
                  <a:lnTo>
                    <a:pt x="237743" y="36575"/>
                  </a:lnTo>
                  <a:lnTo>
                    <a:pt x="234695" y="39624"/>
                  </a:lnTo>
                  <a:lnTo>
                    <a:pt x="237743" y="42672"/>
                  </a:lnTo>
                  <a:lnTo>
                    <a:pt x="259079" y="42672"/>
                  </a:lnTo>
                  <a:lnTo>
                    <a:pt x="289559" y="39624"/>
                  </a:lnTo>
                  <a:lnTo>
                    <a:pt x="292607" y="33527"/>
                  </a:lnTo>
                  <a:lnTo>
                    <a:pt x="289559" y="30479"/>
                  </a:lnTo>
                  <a:close/>
                </a:path>
                <a:path w="2603500" h="182879">
                  <a:moveTo>
                    <a:pt x="210311" y="39624"/>
                  </a:moveTo>
                  <a:lnTo>
                    <a:pt x="188975" y="42672"/>
                  </a:lnTo>
                  <a:lnTo>
                    <a:pt x="158495" y="45719"/>
                  </a:lnTo>
                  <a:lnTo>
                    <a:pt x="155447" y="48767"/>
                  </a:lnTo>
                  <a:lnTo>
                    <a:pt x="158495" y="51815"/>
                  </a:lnTo>
                  <a:lnTo>
                    <a:pt x="188975" y="48767"/>
                  </a:lnTo>
                  <a:lnTo>
                    <a:pt x="210311" y="45719"/>
                  </a:lnTo>
                  <a:lnTo>
                    <a:pt x="213359" y="42672"/>
                  </a:lnTo>
                  <a:lnTo>
                    <a:pt x="210311" y="39624"/>
                  </a:lnTo>
                  <a:close/>
                </a:path>
                <a:path w="2603500" h="182879">
                  <a:moveTo>
                    <a:pt x="128015" y="48767"/>
                  </a:moveTo>
                  <a:lnTo>
                    <a:pt x="103631" y="51815"/>
                  </a:lnTo>
                  <a:lnTo>
                    <a:pt x="79247" y="57912"/>
                  </a:lnTo>
                  <a:lnTo>
                    <a:pt x="76200" y="57912"/>
                  </a:lnTo>
                  <a:lnTo>
                    <a:pt x="73151" y="60960"/>
                  </a:lnTo>
                  <a:lnTo>
                    <a:pt x="79247" y="64007"/>
                  </a:lnTo>
                  <a:lnTo>
                    <a:pt x="82295" y="64007"/>
                  </a:lnTo>
                  <a:lnTo>
                    <a:pt x="103631" y="60960"/>
                  </a:lnTo>
                  <a:lnTo>
                    <a:pt x="128015" y="54863"/>
                  </a:lnTo>
                  <a:lnTo>
                    <a:pt x="131063" y="51815"/>
                  </a:lnTo>
                  <a:lnTo>
                    <a:pt x="128015" y="48767"/>
                  </a:lnTo>
                  <a:close/>
                </a:path>
                <a:path w="2603500" h="182879">
                  <a:moveTo>
                    <a:pt x="48767" y="64007"/>
                  </a:moveTo>
                  <a:lnTo>
                    <a:pt x="42671" y="64007"/>
                  </a:lnTo>
                  <a:lnTo>
                    <a:pt x="27431" y="70103"/>
                  </a:lnTo>
                  <a:lnTo>
                    <a:pt x="15239" y="73151"/>
                  </a:lnTo>
                  <a:lnTo>
                    <a:pt x="6095" y="79248"/>
                  </a:lnTo>
                  <a:lnTo>
                    <a:pt x="0" y="82296"/>
                  </a:lnTo>
                  <a:lnTo>
                    <a:pt x="0" y="91439"/>
                  </a:lnTo>
                  <a:lnTo>
                    <a:pt x="12191" y="85343"/>
                  </a:lnTo>
                  <a:lnTo>
                    <a:pt x="9143" y="85343"/>
                  </a:lnTo>
                  <a:lnTo>
                    <a:pt x="18287" y="79248"/>
                  </a:lnTo>
                  <a:lnTo>
                    <a:pt x="42671" y="73151"/>
                  </a:lnTo>
                  <a:lnTo>
                    <a:pt x="48767" y="70103"/>
                  </a:lnTo>
                  <a:lnTo>
                    <a:pt x="51815" y="67055"/>
                  </a:lnTo>
                  <a:lnTo>
                    <a:pt x="48767" y="64007"/>
                  </a:lnTo>
                  <a:close/>
                </a:path>
                <a:path w="2603500" h="182879">
                  <a:moveTo>
                    <a:pt x="24383" y="103631"/>
                  </a:moveTo>
                  <a:lnTo>
                    <a:pt x="18287" y="103631"/>
                  </a:lnTo>
                  <a:lnTo>
                    <a:pt x="21335" y="109727"/>
                  </a:lnTo>
                  <a:lnTo>
                    <a:pt x="27431" y="112775"/>
                  </a:lnTo>
                  <a:lnTo>
                    <a:pt x="42671" y="115824"/>
                  </a:lnTo>
                  <a:lnTo>
                    <a:pt x="57911" y="121919"/>
                  </a:lnTo>
                  <a:lnTo>
                    <a:pt x="70103" y="121919"/>
                  </a:lnTo>
                  <a:lnTo>
                    <a:pt x="76200" y="118872"/>
                  </a:lnTo>
                  <a:lnTo>
                    <a:pt x="73151" y="115824"/>
                  </a:lnTo>
                  <a:lnTo>
                    <a:pt x="60959" y="112775"/>
                  </a:lnTo>
                  <a:lnTo>
                    <a:pt x="42671" y="109727"/>
                  </a:lnTo>
                  <a:lnTo>
                    <a:pt x="30479" y="106679"/>
                  </a:lnTo>
                  <a:lnTo>
                    <a:pt x="24383" y="103631"/>
                  </a:lnTo>
                  <a:close/>
                </a:path>
                <a:path w="2603500" h="182879">
                  <a:moveTo>
                    <a:pt x="103631" y="121919"/>
                  </a:moveTo>
                  <a:lnTo>
                    <a:pt x="100583" y="121919"/>
                  </a:lnTo>
                  <a:lnTo>
                    <a:pt x="97535" y="124967"/>
                  </a:lnTo>
                  <a:lnTo>
                    <a:pt x="100583" y="128015"/>
                  </a:lnTo>
                  <a:lnTo>
                    <a:pt x="103631" y="128015"/>
                  </a:lnTo>
                  <a:lnTo>
                    <a:pt x="128015" y="134112"/>
                  </a:lnTo>
                  <a:lnTo>
                    <a:pt x="152400" y="137160"/>
                  </a:lnTo>
                  <a:lnTo>
                    <a:pt x="155447" y="134112"/>
                  </a:lnTo>
                  <a:lnTo>
                    <a:pt x="152400" y="128015"/>
                  </a:lnTo>
                  <a:lnTo>
                    <a:pt x="131063" y="124967"/>
                  </a:lnTo>
                  <a:lnTo>
                    <a:pt x="103631" y="121919"/>
                  </a:lnTo>
                  <a:close/>
                </a:path>
                <a:path w="2603500" h="182879">
                  <a:moveTo>
                    <a:pt x="182879" y="131063"/>
                  </a:moveTo>
                  <a:lnTo>
                    <a:pt x="176783" y="134112"/>
                  </a:lnTo>
                  <a:lnTo>
                    <a:pt x="179831" y="140207"/>
                  </a:lnTo>
                  <a:lnTo>
                    <a:pt x="188975" y="140207"/>
                  </a:lnTo>
                  <a:lnTo>
                    <a:pt x="222503" y="143255"/>
                  </a:lnTo>
                  <a:lnTo>
                    <a:pt x="231647" y="146303"/>
                  </a:lnTo>
                  <a:lnTo>
                    <a:pt x="234695" y="140207"/>
                  </a:lnTo>
                  <a:lnTo>
                    <a:pt x="231647" y="137160"/>
                  </a:lnTo>
                  <a:lnTo>
                    <a:pt x="222503" y="137160"/>
                  </a:lnTo>
                  <a:lnTo>
                    <a:pt x="188975" y="134112"/>
                  </a:lnTo>
                  <a:lnTo>
                    <a:pt x="182879" y="131063"/>
                  </a:lnTo>
                  <a:close/>
                </a:path>
                <a:path w="2603500" h="182879">
                  <a:moveTo>
                    <a:pt x="262127" y="140207"/>
                  </a:moveTo>
                  <a:lnTo>
                    <a:pt x="259079" y="143255"/>
                  </a:lnTo>
                  <a:lnTo>
                    <a:pt x="262127" y="146303"/>
                  </a:lnTo>
                  <a:lnTo>
                    <a:pt x="298703" y="152400"/>
                  </a:lnTo>
                  <a:lnTo>
                    <a:pt x="313943" y="152400"/>
                  </a:lnTo>
                  <a:lnTo>
                    <a:pt x="316991" y="149351"/>
                  </a:lnTo>
                  <a:lnTo>
                    <a:pt x="313943" y="143255"/>
                  </a:lnTo>
                  <a:lnTo>
                    <a:pt x="298703" y="143255"/>
                  </a:lnTo>
                  <a:lnTo>
                    <a:pt x="262127" y="140207"/>
                  </a:lnTo>
                  <a:close/>
                </a:path>
                <a:path w="2603500" h="182879">
                  <a:moveTo>
                    <a:pt x="344423" y="146303"/>
                  </a:moveTo>
                  <a:lnTo>
                    <a:pt x="338327" y="149351"/>
                  </a:lnTo>
                  <a:lnTo>
                    <a:pt x="341375" y="155448"/>
                  </a:lnTo>
                  <a:lnTo>
                    <a:pt x="381000" y="158496"/>
                  </a:lnTo>
                  <a:lnTo>
                    <a:pt x="393191" y="158496"/>
                  </a:lnTo>
                  <a:lnTo>
                    <a:pt x="399288" y="155448"/>
                  </a:lnTo>
                  <a:lnTo>
                    <a:pt x="393191" y="149351"/>
                  </a:lnTo>
                  <a:lnTo>
                    <a:pt x="384047" y="149351"/>
                  </a:lnTo>
                  <a:lnTo>
                    <a:pt x="344423" y="146303"/>
                  </a:lnTo>
                  <a:close/>
                </a:path>
                <a:path w="2603500" h="182879">
                  <a:moveTo>
                    <a:pt x="426719" y="152400"/>
                  </a:moveTo>
                  <a:lnTo>
                    <a:pt x="423671" y="152400"/>
                  </a:lnTo>
                  <a:lnTo>
                    <a:pt x="420623" y="155448"/>
                  </a:lnTo>
                  <a:lnTo>
                    <a:pt x="426719" y="161543"/>
                  </a:lnTo>
                  <a:lnTo>
                    <a:pt x="475488" y="161543"/>
                  </a:lnTo>
                  <a:lnTo>
                    <a:pt x="478535" y="158496"/>
                  </a:lnTo>
                  <a:lnTo>
                    <a:pt x="475488" y="155448"/>
                  </a:lnTo>
                  <a:lnTo>
                    <a:pt x="426719" y="152400"/>
                  </a:lnTo>
                  <a:close/>
                </a:path>
                <a:path w="2603500" h="182879">
                  <a:moveTo>
                    <a:pt x="557783" y="158496"/>
                  </a:moveTo>
                  <a:lnTo>
                    <a:pt x="505967" y="158496"/>
                  </a:lnTo>
                  <a:lnTo>
                    <a:pt x="499871" y="161543"/>
                  </a:lnTo>
                  <a:lnTo>
                    <a:pt x="505967" y="164591"/>
                  </a:lnTo>
                  <a:lnTo>
                    <a:pt x="524255" y="164591"/>
                  </a:lnTo>
                  <a:lnTo>
                    <a:pt x="557783" y="167639"/>
                  </a:lnTo>
                  <a:lnTo>
                    <a:pt x="560831" y="164591"/>
                  </a:lnTo>
                  <a:lnTo>
                    <a:pt x="557783" y="158496"/>
                  </a:lnTo>
                  <a:close/>
                </a:path>
                <a:path w="2603500" h="182879">
                  <a:moveTo>
                    <a:pt x="627887" y="161543"/>
                  </a:moveTo>
                  <a:lnTo>
                    <a:pt x="585215" y="161543"/>
                  </a:lnTo>
                  <a:lnTo>
                    <a:pt x="582167" y="164591"/>
                  </a:lnTo>
                  <a:lnTo>
                    <a:pt x="585215" y="167639"/>
                  </a:lnTo>
                  <a:lnTo>
                    <a:pt x="627887" y="170687"/>
                  </a:lnTo>
                  <a:lnTo>
                    <a:pt x="637031" y="170687"/>
                  </a:lnTo>
                  <a:lnTo>
                    <a:pt x="640079" y="167639"/>
                  </a:lnTo>
                  <a:lnTo>
                    <a:pt x="637031" y="164591"/>
                  </a:lnTo>
                  <a:lnTo>
                    <a:pt x="627887" y="161543"/>
                  </a:lnTo>
                  <a:close/>
                </a:path>
                <a:path w="2603500" h="182879">
                  <a:moveTo>
                    <a:pt x="682751" y="164591"/>
                  </a:moveTo>
                  <a:lnTo>
                    <a:pt x="667511" y="164591"/>
                  </a:lnTo>
                  <a:lnTo>
                    <a:pt x="664463" y="167639"/>
                  </a:lnTo>
                  <a:lnTo>
                    <a:pt x="667511" y="170687"/>
                  </a:lnTo>
                  <a:lnTo>
                    <a:pt x="682751" y="173736"/>
                  </a:lnTo>
                  <a:lnTo>
                    <a:pt x="719327" y="173736"/>
                  </a:lnTo>
                  <a:lnTo>
                    <a:pt x="722376" y="170687"/>
                  </a:lnTo>
                  <a:lnTo>
                    <a:pt x="719327" y="167639"/>
                  </a:lnTo>
                  <a:lnTo>
                    <a:pt x="682751" y="164591"/>
                  </a:lnTo>
                  <a:close/>
                </a:path>
                <a:path w="2603500" h="182879">
                  <a:moveTo>
                    <a:pt x="801624" y="167639"/>
                  </a:moveTo>
                  <a:lnTo>
                    <a:pt x="749807" y="167639"/>
                  </a:lnTo>
                  <a:lnTo>
                    <a:pt x="743711" y="170687"/>
                  </a:lnTo>
                  <a:lnTo>
                    <a:pt x="749807" y="173736"/>
                  </a:lnTo>
                  <a:lnTo>
                    <a:pt x="795527" y="176783"/>
                  </a:lnTo>
                  <a:lnTo>
                    <a:pt x="798576" y="176783"/>
                  </a:lnTo>
                  <a:lnTo>
                    <a:pt x="804672" y="173736"/>
                  </a:lnTo>
                  <a:lnTo>
                    <a:pt x="801624" y="167639"/>
                  </a:lnTo>
                  <a:close/>
                </a:path>
                <a:path w="2603500" h="182879">
                  <a:moveTo>
                    <a:pt x="880872" y="170687"/>
                  </a:moveTo>
                  <a:lnTo>
                    <a:pt x="829055" y="170687"/>
                  </a:lnTo>
                  <a:lnTo>
                    <a:pt x="826007" y="173736"/>
                  </a:lnTo>
                  <a:lnTo>
                    <a:pt x="829055" y="176783"/>
                  </a:lnTo>
                  <a:lnTo>
                    <a:pt x="853439" y="176783"/>
                  </a:lnTo>
                  <a:lnTo>
                    <a:pt x="880872" y="179831"/>
                  </a:lnTo>
                  <a:lnTo>
                    <a:pt x="883920" y="173736"/>
                  </a:lnTo>
                  <a:lnTo>
                    <a:pt x="880872" y="170687"/>
                  </a:lnTo>
                  <a:close/>
                </a:path>
                <a:path w="2603500" h="182879">
                  <a:moveTo>
                    <a:pt x="914400" y="170687"/>
                  </a:moveTo>
                  <a:lnTo>
                    <a:pt x="911351" y="170687"/>
                  </a:lnTo>
                  <a:lnTo>
                    <a:pt x="908303" y="176783"/>
                  </a:lnTo>
                  <a:lnTo>
                    <a:pt x="911351" y="179831"/>
                  </a:lnTo>
                  <a:lnTo>
                    <a:pt x="963167" y="179831"/>
                  </a:lnTo>
                  <a:lnTo>
                    <a:pt x="966215" y="176783"/>
                  </a:lnTo>
                  <a:lnTo>
                    <a:pt x="963167" y="173736"/>
                  </a:lnTo>
                  <a:lnTo>
                    <a:pt x="914400" y="170687"/>
                  </a:lnTo>
                  <a:close/>
                </a:path>
                <a:path w="2603500" h="182879">
                  <a:moveTo>
                    <a:pt x="1042415" y="173736"/>
                  </a:moveTo>
                  <a:lnTo>
                    <a:pt x="993648" y="173736"/>
                  </a:lnTo>
                  <a:lnTo>
                    <a:pt x="987551" y="176783"/>
                  </a:lnTo>
                  <a:lnTo>
                    <a:pt x="990600" y="179831"/>
                  </a:lnTo>
                  <a:lnTo>
                    <a:pt x="1042415" y="179831"/>
                  </a:lnTo>
                  <a:lnTo>
                    <a:pt x="1048511" y="176783"/>
                  </a:lnTo>
                  <a:lnTo>
                    <a:pt x="1042415" y="173736"/>
                  </a:lnTo>
                  <a:close/>
                </a:path>
                <a:path w="2603500" h="182879">
                  <a:moveTo>
                    <a:pt x="1124711" y="173736"/>
                  </a:moveTo>
                  <a:lnTo>
                    <a:pt x="1072896" y="173736"/>
                  </a:lnTo>
                  <a:lnTo>
                    <a:pt x="1069848" y="176783"/>
                  </a:lnTo>
                  <a:lnTo>
                    <a:pt x="1072896" y="182879"/>
                  </a:lnTo>
                  <a:lnTo>
                    <a:pt x="1124711" y="182879"/>
                  </a:lnTo>
                  <a:lnTo>
                    <a:pt x="1127759" y="179831"/>
                  </a:lnTo>
                  <a:lnTo>
                    <a:pt x="1124711" y="173736"/>
                  </a:lnTo>
                  <a:close/>
                </a:path>
                <a:path w="2603500" h="182879">
                  <a:moveTo>
                    <a:pt x="1167383" y="173736"/>
                  </a:moveTo>
                  <a:lnTo>
                    <a:pt x="1155191" y="173736"/>
                  </a:lnTo>
                  <a:lnTo>
                    <a:pt x="1152144" y="179831"/>
                  </a:lnTo>
                  <a:lnTo>
                    <a:pt x="1155191" y="182879"/>
                  </a:lnTo>
                  <a:lnTo>
                    <a:pt x="1207007" y="182879"/>
                  </a:lnTo>
                  <a:lnTo>
                    <a:pt x="1210055" y="179831"/>
                  </a:lnTo>
                  <a:lnTo>
                    <a:pt x="1207007" y="176783"/>
                  </a:lnTo>
                  <a:lnTo>
                    <a:pt x="1167383" y="173736"/>
                  </a:lnTo>
                  <a:close/>
                </a:path>
                <a:path w="2603500" h="182879">
                  <a:moveTo>
                    <a:pt x="1286255" y="176783"/>
                  </a:moveTo>
                  <a:lnTo>
                    <a:pt x="1234439" y="176783"/>
                  </a:lnTo>
                  <a:lnTo>
                    <a:pt x="1231391" y="179831"/>
                  </a:lnTo>
                  <a:lnTo>
                    <a:pt x="1234439" y="182879"/>
                  </a:lnTo>
                  <a:lnTo>
                    <a:pt x="1286255" y="182879"/>
                  </a:lnTo>
                  <a:lnTo>
                    <a:pt x="1292352" y="179831"/>
                  </a:lnTo>
                  <a:lnTo>
                    <a:pt x="1286255" y="176783"/>
                  </a:lnTo>
                  <a:close/>
                </a:path>
                <a:path w="2603500" h="182879">
                  <a:moveTo>
                    <a:pt x="1368552" y="176783"/>
                  </a:moveTo>
                  <a:lnTo>
                    <a:pt x="1316735" y="176783"/>
                  </a:lnTo>
                  <a:lnTo>
                    <a:pt x="1313687" y="179831"/>
                  </a:lnTo>
                  <a:lnTo>
                    <a:pt x="1316735" y="182879"/>
                  </a:lnTo>
                  <a:lnTo>
                    <a:pt x="1368552" y="182879"/>
                  </a:lnTo>
                  <a:lnTo>
                    <a:pt x="1371600" y="179831"/>
                  </a:lnTo>
                  <a:lnTo>
                    <a:pt x="1368552" y="176783"/>
                  </a:lnTo>
                  <a:close/>
                </a:path>
                <a:path w="2603500" h="182879">
                  <a:moveTo>
                    <a:pt x="1450848" y="173736"/>
                  </a:moveTo>
                  <a:lnTo>
                    <a:pt x="1435607" y="176783"/>
                  </a:lnTo>
                  <a:lnTo>
                    <a:pt x="1399031" y="176783"/>
                  </a:lnTo>
                  <a:lnTo>
                    <a:pt x="1395983" y="179831"/>
                  </a:lnTo>
                  <a:lnTo>
                    <a:pt x="1399031" y="182879"/>
                  </a:lnTo>
                  <a:lnTo>
                    <a:pt x="1450848" y="182879"/>
                  </a:lnTo>
                  <a:lnTo>
                    <a:pt x="1453896" y="179831"/>
                  </a:lnTo>
                  <a:lnTo>
                    <a:pt x="1450848" y="173736"/>
                  </a:lnTo>
                  <a:close/>
                </a:path>
                <a:path w="2603500" h="182879">
                  <a:moveTo>
                    <a:pt x="1530096" y="173736"/>
                  </a:moveTo>
                  <a:lnTo>
                    <a:pt x="1478279" y="173736"/>
                  </a:lnTo>
                  <a:lnTo>
                    <a:pt x="1475231" y="179831"/>
                  </a:lnTo>
                  <a:lnTo>
                    <a:pt x="1478279" y="182879"/>
                  </a:lnTo>
                  <a:lnTo>
                    <a:pt x="1530096" y="182879"/>
                  </a:lnTo>
                  <a:lnTo>
                    <a:pt x="1536191" y="176783"/>
                  </a:lnTo>
                  <a:lnTo>
                    <a:pt x="1530096" y="173736"/>
                  </a:lnTo>
                  <a:close/>
                </a:path>
                <a:path w="2603500" h="182879">
                  <a:moveTo>
                    <a:pt x="1612391" y="173736"/>
                  </a:moveTo>
                  <a:lnTo>
                    <a:pt x="1560576" y="173736"/>
                  </a:lnTo>
                  <a:lnTo>
                    <a:pt x="1557527" y="176783"/>
                  </a:lnTo>
                  <a:lnTo>
                    <a:pt x="1560576" y="182879"/>
                  </a:lnTo>
                  <a:lnTo>
                    <a:pt x="1563624" y="182879"/>
                  </a:lnTo>
                  <a:lnTo>
                    <a:pt x="1612391" y="179831"/>
                  </a:lnTo>
                  <a:lnTo>
                    <a:pt x="1615439" y="176783"/>
                  </a:lnTo>
                  <a:lnTo>
                    <a:pt x="1612391" y="173736"/>
                  </a:lnTo>
                  <a:close/>
                </a:path>
                <a:path w="2603500" h="182879">
                  <a:moveTo>
                    <a:pt x="1694687" y="170687"/>
                  </a:moveTo>
                  <a:lnTo>
                    <a:pt x="1688591" y="170687"/>
                  </a:lnTo>
                  <a:lnTo>
                    <a:pt x="1642872" y="173736"/>
                  </a:lnTo>
                  <a:lnTo>
                    <a:pt x="1639824" y="176783"/>
                  </a:lnTo>
                  <a:lnTo>
                    <a:pt x="1642872" y="179831"/>
                  </a:lnTo>
                  <a:lnTo>
                    <a:pt x="1694687" y="179831"/>
                  </a:lnTo>
                  <a:lnTo>
                    <a:pt x="1697735" y="173736"/>
                  </a:lnTo>
                  <a:lnTo>
                    <a:pt x="1694687" y="170687"/>
                  </a:lnTo>
                  <a:close/>
                </a:path>
                <a:path w="2603500" h="182879">
                  <a:moveTo>
                    <a:pt x="1773935" y="170687"/>
                  </a:moveTo>
                  <a:lnTo>
                    <a:pt x="1722120" y="170687"/>
                  </a:lnTo>
                  <a:lnTo>
                    <a:pt x="1719072" y="173736"/>
                  </a:lnTo>
                  <a:lnTo>
                    <a:pt x="1722120" y="179831"/>
                  </a:lnTo>
                  <a:lnTo>
                    <a:pt x="1749552" y="176783"/>
                  </a:lnTo>
                  <a:lnTo>
                    <a:pt x="1773935" y="176783"/>
                  </a:lnTo>
                  <a:lnTo>
                    <a:pt x="1780031" y="173736"/>
                  </a:lnTo>
                  <a:lnTo>
                    <a:pt x="1773935" y="170687"/>
                  </a:lnTo>
                  <a:close/>
                </a:path>
                <a:path w="2603500" h="182879">
                  <a:moveTo>
                    <a:pt x="1856231" y="167639"/>
                  </a:moveTo>
                  <a:lnTo>
                    <a:pt x="1804415" y="167639"/>
                  </a:lnTo>
                  <a:lnTo>
                    <a:pt x="1801367" y="173736"/>
                  </a:lnTo>
                  <a:lnTo>
                    <a:pt x="1804415" y="176783"/>
                  </a:lnTo>
                  <a:lnTo>
                    <a:pt x="1807463" y="176783"/>
                  </a:lnTo>
                  <a:lnTo>
                    <a:pt x="1856231" y="173736"/>
                  </a:lnTo>
                  <a:lnTo>
                    <a:pt x="1859279" y="170687"/>
                  </a:lnTo>
                  <a:lnTo>
                    <a:pt x="1856231" y="167639"/>
                  </a:lnTo>
                  <a:close/>
                </a:path>
                <a:path w="2603500" h="182879">
                  <a:moveTo>
                    <a:pt x="1938527" y="164591"/>
                  </a:moveTo>
                  <a:lnTo>
                    <a:pt x="1920239" y="164591"/>
                  </a:lnTo>
                  <a:lnTo>
                    <a:pt x="1886711" y="167639"/>
                  </a:lnTo>
                  <a:lnTo>
                    <a:pt x="1880615" y="170687"/>
                  </a:lnTo>
                  <a:lnTo>
                    <a:pt x="1886711" y="173736"/>
                  </a:lnTo>
                  <a:lnTo>
                    <a:pt x="1920239" y="173736"/>
                  </a:lnTo>
                  <a:lnTo>
                    <a:pt x="1938527" y="170687"/>
                  </a:lnTo>
                  <a:lnTo>
                    <a:pt x="1941576" y="167639"/>
                  </a:lnTo>
                  <a:lnTo>
                    <a:pt x="1938527" y="164591"/>
                  </a:lnTo>
                  <a:close/>
                </a:path>
                <a:path w="2603500" h="182879">
                  <a:moveTo>
                    <a:pt x="2017776" y="161543"/>
                  </a:moveTo>
                  <a:lnTo>
                    <a:pt x="1975103" y="161543"/>
                  </a:lnTo>
                  <a:lnTo>
                    <a:pt x="1965959" y="164591"/>
                  </a:lnTo>
                  <a:lnTo>
                    <a:pt x="1962911" y="167639"/>
                  </a:lnTo>
                  <a:lnTo>
                    <a:pt x="1965959" y="170687"/>
                  </a:lnTo>
                  <a:lnTo>
                    <a:pt x="1975103" y="170687"/>
                  </a:lnTo>
                  <a:lnTo>
                    <a:pt x="2017776" y="167639"/>
                  </a:lnTo>
                  <a:lnTo>
                    <a:pt x="2020824" y="164591"/>
                  </a:lnTo>
                  <a:lnTo>
                    <a:pt x="2017776" y="161543"/>
                  </a:lnTo>
                  <a:close/>
                </a:path>
                <a:path w="2603500" h="182879">
                  <a:moveTo>
                    <a:pt x="2100072" y="158496"/>
                  </a:moveTo>
                  <a:lnTo>
                    <a:pt x="2048255" y="158496"/>
                  </a:lnTo>
                  <a:lnTo>
                    <a:pt x="2045207" y="164591"/>
                  </a:lnTo>
                  <a:lnTo>
                    <a:pt x="2048255" y="167639"/>
                  </a:lnTo>
                  <a:lnTo>
                    <a:pt x="2078735" y="164591"/>
                  </a:lnTo>
                  <a:lnTo>
                    <a:pt x="2100072" y="164591"/>
                  </a:lnTo>
                  <a:lnTo>
                    <a:pt x="2103120" y="161543"/>
                  </a:lnTo>
                  <a:lnTo>
                    <a:pt x="2100072" y="158496"/>
                  </a:lnTo>
                  <a:close/>
                </a:path>
                <a:path w="2603500" h="182879">
                  <a:moveTo>
                    <a:pt x="2179320" y="152400"/>
                  </a:moveTo>
                  <a:lnTo>
                    <a:pt x="2176272" y="152400"/>
                  </a:lnTo>
                  <a:lnTo>
                    <a:pt x="2127504" y="155448"/>
                  </a:lnTo>
                  <a:lnTo>
                    <a:pt x="2124455" y="158496"/>
                  </a:lnTo>
                  <a:lnTo>
                    <a:pt x="2130552" y="161543"/>
                  </a:lnTo>
                  <a:lnTo>
                    <a:pt x="2176272" y="161543"/>
                  </a:lnTo>
                  <a:lnTo>
                    <a:pt x="2182367" y="158496"/>
                  </a:lnTo>
                  <a:lnTo>
                    <a:pt x="2185415" y="155448"/>
                  </a:lnTo>
                  <a:lnTo>
                    <a:pt x="2179320" y="152400"/>
                  </a:lnTo>
                  <a:close/>
                </a:path>
                <a:path w="2603500" h="182879">
                  <a:moveTo>
                    <a:pt x="2261615" y="146303"/>
                  </a:moveTo>
                  <a:lnTo>
                    <a:pt x="2218944" y="149351"/>
                  </a:lnTo>
                  <a:lnTo>
                    <a:pt x="2209800" y="149351"/>
                  </a:lnTo>
                  <a:lnTo>
                    <a:pt x="2206752" y="155448"/>
                  </a:lnTo>
                  <a:lnTo>
                    <a:pt x="2209800" y="158496"/>
                  </a:lnTo>
                  <a:lnTo>
                    <a:pt x="2221991" y="158496"/>
                  </a:lnTo>
                  <a:lnTo>
                    <a:pt x="2261615" y="155448"/>
                  </a:lnTo>
                  <a:lnTo>
                    <a:pt x="2264663" y="149351"/>
                  </a:lnTo>
                  <a:lnTo>
                    <a:pt x="2261615" y="146303"/>
                  </a:lnTo>
                  <a:close/>
                </a:path>
                <a:path w="2603500" h="182879">
                  <a:moveTo>
                    <a:pt x="2343911" y="140207"/>
                  </a:moveTo>
                  <a:lnTo>
                    <a:pt x="2304287" y="143255"/>
                  </a:lnTo>
                  <a:lnTo>
                    <a:pt x="2292096" y="143255"/>
                  </a:lnTo>
                  <a:lnTo>
                    <a:pt x="2289048" y="149351"/>
                  </a:lnTo>
                  <a:lnTo>
                    <a:pt x="2292096" y="152400"/>
                  </a:lnTo>
                  <a:lnTo>
                    <a:pt x="2304287" y="152400"/>
                  </a:lnTo>
                  <a:lnTo>
                    <a:pt x="2343911" y="146303"/>
                  </a:lnTo>
                  <a:lnTo>
                    <a:pt x="2346959" y="143255"/>
                  </a:lnTo>
                  <a:lnTo>
                    <a:pt x="2343911" y="140207"/>
                  </a:lnTo>
                  <a:close/>
                </a:path>
                <a:path w="2603500" h="182879">
                  <a:moveTo>
                    <a:pt x="2423159" y="131063"/>
                  </a:moveTo>
                  <a:lnTo>
                    <a:pt x="2410967" y="134112"/>
                  </a:lnTo>
                  <a:lnTo>
                    <a:pt x="2377439" y="137160"/>
                  </a:lnTo>
                  <a:lnTo>
                    <a:pt x="2371344" y="137160"/>
                  </a:lnTo>
                  <a:lnTo>
                    <a:pt x="2368296" y="140207"/>
                  </a:lnTo>
                  <a:lnTo>
                    <a:pt x="2371344" y="143255"/>
                  </a:lnTo>
                  <a:lnTo>
                    <a:pt x="2380487" y="143255"/>
                  </a:lnTo>
                  <a:lnTo>
                    <a:pt x="2414015" y="140207"/>
                  </a:lnTo>
                  <a:lnTo>
                    <a:pt x="2423159" y="140207"/>
                  </a:lnTo>
                  <a:lnTo>
                    <a:pt x="2426207" y="134112"/>
                  </a:lnTo>
                  <a:lnTo>
                    <a:pt x="2423159" y="131063"/>
                  </a:lnTo>
                  <a:close/>
                </a:path>
                <a:path w="2603500" h="182879">
                  <a:moveTo>
                    <a:pt x="2502407" y="121919"/>
                  </a:moveTo>
                  <a:lnTo>
                    <a:pt x="2499359" y="121919"/>
                  </a:lnTo>
                  <a:lnTo>
                    <a:pt x="2471928" y="124967"/>
                  </a:lnTo>
                  <a:lnTo>
                    <a:pt x="2453639" y="128015"/>
                  </a:lnTo>
                  <a:lnTo>
                    <a:pt x="2450591" y="131063"/>
                  </a:lnTo>
                  <a:lnTo>
                    <a:pt x="2453639" y="137160"/>
                  </a:lnTo>
                  <a:lnTo>
                    <a:pt x="2471928" y="134112"/>
                  </a:lnTo>
                  <a:lnTo>
                    <a:pt x="2499359" y="128015"/>
                  </a:lnTo>
                  <a:lnTo>
                    <a:pt x="2505455" y="128015"/>
                  </a:lnTo>
                  <a:lnTo>
                    <a:pt x="2508504" y="124967"/>
                  </a:lnTo>
                  <a:lnTo>
                    <a:pt x="2502407" y="121919"/>
                  </a:lnTo>
                  <a:close/>
                </a:path>
                <a:path w="2603500" h="182879">
                  <a:moveTo>
                    <a:pt x="2581655" y="100584"/>
                  </a:moveTo>
                  <a:lnTo>
                    <a:pt x="2572511" y="106679"/>
                  </a:lnTo>
                  <a:lnTo>
                    <a:pt x="2560320" y="109727"/>
                  </a:lnTo>
                  <a:lnTo>
                    <a:pt x="2542031" y="112775"/>
                  </a:lnTo>
                  <a:lnTo>
                    <a:pt x="2532887" y="115824"/>
                  </a:lnTo>
                  <a:lnTo>
                    <a:pt x="2529839" y="118872"/>
                  </a:lnTo>
                  <a:lnTo>
                    <a:pt x="2532887" y="121919"/>
                  </a:lnTo>
                  <a:lnTo>
                    <a:pt x="2542031" y="121919"/>
                  </a:lnTo>
                  <a:lnTo>
                    <a:pt x="2560320" y="115824"/>
                  </a:lnTo>
                  <a:lnTo>
                    <a:pt x="2575559" y="112775"/>
                  </a:lnTo>
                  <a:lnTo>
                    <a:pt x="2584704" y="109727"/>
                  </a:lnTo>
                  <a:lnTo>
                    <a:pt x="2587752" y="103631"/>
                  </a:lnTo>
                  <a:lnTo>
                    <a:pt x="2581655" y="100584"/>
                  </a:lnTo>
                  <a:close/>
                </a:path>
                <a:path w="2603500" h="182879">
                  <a:moveTo>
                    <a:pt x="2560320" y="64007"/>
                  </a:moveTo>
                  <a:lnTo>
                    <a:pt x="2551176" y="64007"/>
                  </a:lnTo>
                  <a:lnTo>
                    <a:pt x="2548128" y="67055"/>
                  </a:lnTo>
                  <a:lnTo>
                    <a:pt x="2551176" y="70103"/>
                  </a:lnTo>
                  <a:lnTo>
                    <a:pt x="2560320" y="73151"/>
                  </a:lnTo>
                  <a:lnTo>
                    <a:pt x="2584704" y="79248"/>
                  </a:lnTo>
                  <a:lnTo>
                    <a:pt x="2593848" y="85343"/>
                  </a:lnTo>
                  <a:lnTo>
                    <a:pt x="2590800" y="85343"/>
                  </a:lnTo>
                  <a:lnTo>
                    <a:pt x="2596896" y="88391"/>
                  </a:lnTo>
                  <a:lnTo>
                    <a:pt x="2602991" y="88391"/>
                  </a:lnTo>
                  <a:lnTo>
                    <a:pt x="2602991" y="82296"/>
                  </a:lnTo>
                  <a:lnTo>
                    <a:pt x="2596896" y="79248"/>
                  </a:lnTo>
                  <a:lnTo>
                    <a:pt x="2587752" y="73151"/>
                  </a:lnTo>
                  <a:lnTo>
                    <a:pt x="2575559" y="70103"/>
                  </a:lnTo>
                  <a:lnTo>
                    <a:pt x="2560320" y="64007"/>
                  </a:lnTo>
                  <a:close/>
                </a:path>
                <a:path w="2603500" h="182879">
                  <a:moveTo>
                    <a:pt x="2471928" y="48767"/>
                  </a:moveTo>
                  <a:lnTo>
                    <a:pt x="2468879" y="51815"/>
                  </a:lnTo>
                  <a:lnTo>
                    <a:pt x="2471928" y="54863"/>
                  </a:lnTo>
                  <a:lnTo>
                    <a:pt x="2499359" y="60960"/>
                  </a:lnTo>
                  <a:lnTo>
                    <a:pt x="2520696" y="64007"/>
                  </a:lnTo>
                  <a:lnTo>
                    <a:pt x="2526791" y="60960"/>
                  </a:lnTo>
                  <a:lnTo>
                    <a:pt x="2523744" y="57912"/>
                  </a:lnTo>
                  <a:lnTo>
                    <a:pt x="2499359" y="51815"/>
                  </a:lnTo>
                  <a:lnTo>
                    <a:pt x="2471928" y="48767"/>
                  </a:lnTo>
                  <a:close/>
                </a:path>
                <a:path w="2603500" h="182879">
                  <a:moveTo>
                    <a:pt x="2392679" y="39624"/>
                  </a:moveTo>
                  <a:lnTo>
                    <a:pt x="2386583" y="42672"/>
                  </a:lnTo>
                  <a:lnTo>
                    <a:pt x="2389631" y="45719"/>
                  </a:lnTo>
                  <a:lnTo>
                    <a:pt x="2410967" y="48767"/>
                  </a:lnTo>
                  <a:lnTo>
                    <a:pt x="2441448" y="51815"/>
                  </a:lnTo>
                  <a:lnTo>
                    <a:pt x="2447544" y="48767"/>
                  </a:lnTo>
                  <a:lnTo>
                    <a:pt x="2444496" y="45719"/>
                  </a:lnTo>
                  <a:lnTo>
                    <a:pt x="2414015" y="42672"/>
                  </a:lnTo>
                  <a:lnTo>
                    <a:pt x="2392679" y="39624"/>
                  </a:lnTo>
                  <a:close/>
                </a:path>
                <a:path w="2603500" h="182879">
                  <a:moveTo>
                    <a:pt x="2310383" y="30479"/>
                  </a:moveTo>
                  <a:lnTo>
                    <a:pt x="2307335" y="33527"/>
                  </a:lnTo>
                  <a:lnTo>
                    <a:pt x="2310383" y="39624"/>
                  </a:lnTo>
                  <a:lnTo>
                    <a:pt x="2343911" y="42672"/>
                  </a:lnTo>
                  <a:lnTo>
                    <a:pt x="2362200" y="42672"/>
                  </a:lnTo>
                  <a:lnTo>
                    <a:pt x="2365248" y="39624"/>
                  </a:lnTo>
                  <a:lnTo>
                    <a:pt x="2362200" y="36575"/>
                  </a:lnTo>
                  <a:lnTo>
                    <a:pt x="2343911" y="33527"/>
                  </a:lnTo>
                  <a:lnTo>
                    <a:pt x="2310383" y="30479"/>
                  </a:lnTo>
                  <a:close/>
                </a:path>
                <a:path w="2603500" h="182879">
                  <a:moveTo>
                    <a:pt x="2228087" y="24384"/>
                  </a:moveTo>
                  <a:lnTo>
                    <a:pt x="2225039" y="27431"/>
                  </a:lnTo>
                  <a:lnTo>
                    <a:pt x="2228087" y="33527"/>
                  </a:lnTo>
                  <a:lnTo>
                    <a:pt x="2264663" y="33527"/>
                  </a:lnTo>
                  <a:lnTo>
                    <a:pt x="2279904" y="36575"/>
                  </a:lnTo>
                  <a:lnTo>
                    <a:pt x="2286000" y="33527"/>
                  </a:lnTo>
                  <a:lnTo>
                    <a:pt x="2279904" y="27431"/>
                  </a:lnTo>
                  <a:lnTo>
                    <a:pt x="2264663" y="27431"/>
                  </a:lnTo>
                  <a:lnTo>
                    <a:pt x="2228087" y="24384"/>
                  </a:lnTo>
                  <a:close/>
                </a:path>
                <a:path w="2603500" h="182879">
                  <a:moveTo>
                    <a:pt x="2176272" y="21336"/>
                  </a:moveTo>
                  <a:lnTo>
                    <a:pt x="2148839" y="21336"/>
                  </a:lnTo>
                  <a:lnTo>
                    <a:pt x="2145791" y="24384"/>
                  </a:lnTo>
                  <a:lnTo>
                    <a:pt x="2148839" y="27431"/>
                  </a:lnTo>
                  <a:lnTo>
                    <a:pt x="2176272" y="30479"/>
                  </a:lnTo>
                  <a:lnTo>
                    <a:pt x="2200655" y="30479"/>
                  </a:lnTo>
                  <a:lnTo>
                    <a:pt x="2203704" y="27431"/>
                  </a:lnTo>
                  <a:lnTo>
                    <a:pt x="2200655" y="24384"/>
                  </a:lnTo>
                  <a:lnTo>
                    <a:pt x="2176272" y="21336"/>
                  </a:lnTo>
                  <a:close/>
                </a:path>
                <a:path w="2603500" h="182879">
                  <a:moveTo>
                    <a:pt x="2078735" y="15239"/>
                  </a:moveTo>
                  <a:lnTo>
                    <a:pt x="2066544" y="15239"/>
                  </a:lnTo>
                  <a:lnTo>
                    <a:pt x="2063496" y="18287"/>
                  </a:lnTo>
                  <a:lnTo>
                    <a:pt x="2066544" y="24384"/>
                  </a:lnTo>
                  <a:lnTo>
                    <a:pt x="2118359" y="24384"/>
                  </a:lnTo>
                  <a:lnTo>
                    <a:pt x="2121407" y="21336"/>
                  </a:lnTo>
                  <a:lnTo>
                    <a:pt x="2118359" y="18287"/>
                  </a:lnTo>
                  <a:lnTo>
                    <a:pt x="2078735" y="15239"/>
                  </a:lnTo>
                  <a:close/>
                </a:path>
                <a:path w="2603500" h="182879">
                  <a:moveTo>
                    <a:pt x="2026920" y="12191"/>
                  </a:moveTo>
                  <a:lnTo>
                    <a:pt x="1987296" y="12191"/>
                  </a:lnTo>
                  <a:lnTo>
                    <a:pt x="1981200" y="15239"/>
                  </a:lnTo>
                  <a:lnTo>
                    <a:pt x="1987296" y="18287"/>
                  </a:lnTo>
                  <a:lnTo>
                    <a:pt x="2026920" y="21336"/>
                  </a:lnTo>
                  <a:lnTo>
                    <a:pt x="2036063" y="21336"/>
                  </a:lnTo>
                  <a:lnTo>
                    <a:pt x="2042159" y="18287"/>
                  </a:lnTo>
                  <a:lnTo>
                    <a:pt x="2039111" y="15239"/>
                  </a:lnTo>
                  <a:lnTo>
                    <a:pt x="2026920" y="12191"/>
                  </a:lnTo>
                  <a:close/>
                </a:path>
                <a:path w="2603500" h="182879">
                  <a:moveTo>
                    <a:pt x="1956815" y="9143"/>
                  </a:moveTo>
                  <a:lnTo>
                    <a:pt x="1905000" y="9143"/>
                  </a:lnTo>
                  <a:lnTo>
                    <a:pt x="1901952" y="12191"/>
                  </a:lnTo>
                  <a:lnTo>
                    <a:pt x="1905000" y="15239"/>
                  </a:lnTo>
                  <a:lnTo>
                    <a:pt x="1920239" y="15239"/>
                  </a:lnTo>
                  <a:lnTo>
                    <a:pt x="1956815" y="18287"/>
                  </a:lnTo>
                  <a:lnTo>
                    <a:pt x="1959863" y="15239"/>
                  </a:lnTo>
                  <a:lnTo>
                    <a:pt x="1956815" y="9143"/>
                  </a:lnTo>
                  <a:close/>
                </a:path>
                <a:path w="2603500" h="182879">
                  <a:moveTo>
                    <a:pt x="1865376" y="6096"/>
                  </a:moveTo>
                  <a:lnTo>
                    <a:pt x="1822703" y="6096"/>
                  </a:lnTo>
                  <a:lnTo>
                    <a:pt x="1819655" y="9143"/>
                  </a:lnTo>
                  <a:lnTo>
                    <a:pt x="1822703" y="12191"/>
                  </a:lnTo>
                  <a:lnTo>
                    <a:pt x="1865376" y="15239"/>
                  </a:lnTo>
                  <a:lnTo>
                    <a:pt x="1874520" y="15239"/>
                  </a:lnTo>
                  <a:lnTo>
                    <a:pt x="1877567" y="12191"/>
                  </a:lnTo>
                  <a:lnTo>
                    <a:pt x="1874520" y="9143"/>
                  </a:lnTo>
                  <a:lnTo>
                    <a:pt x="1865376" y="6096"/>
                  </a:lnTo>
                  <a:close/>
                </a:path>
                <a:path w="2603500" h="182879">
                  <a:moveTo>
                    <a:pt x="1749552" y="3048"/>
                  </a:moveTo>
                  <a:lnTo>
                    <a:pt x="1743455" y="3048"/>
                  </a:lnTo>
                  <a:lnTo>
                    <a:pt x="1737359" y="6096"/>
                  </a:lnTo>
                  <a:lnTo>
                    <a:pt x="1743455" y="12191"/>
                  </a:lnTo>
                  <a:lnTo>
                    <a:pt x="1795272" y="12191"/>
                  </a:lnTo>
                  <a:lnTo>
                    <a:pt x="1798320" y="9143"/>
                  </a:lnTo>
                  <a:lnTo>
                    <a:pt x="1795272" y="6096"/>
                  </a:lnTo>
                  <a:lnTo>
                    <a:pt x="1749552" y="3048"/>
                  </a:lnTo>
                  <a:close/>
                </a:path>
                <a:path w="2603500" h="182879">
                  <a:moveTo>
                    <a:pt x="1712976" y="3048"/>
                  </a:moveTo>
                  <a:lnTo>
                    <a:pt x="1661159" y="3048"/>
                  </a:lnTo>
                  <a:lnTo>
                    <a:pt x="1658111" y="6096"/>
                  </a:lnTo>
                  <a:lnTo>
                    <a:pt x="1661159" y="9143"/>
                  </a:lnTo>
                  <a:lnTo>
                    <a:pt x="1712976" y="9143"/>
                  </a:lnTo>
                  <a:lnTo>
                    <a:pt x="1716024" y="6096"/>
                  </a:lnTo>
                  <a:lnTo>
                    <a:pt x="1712976" y="3048"/>
                  </a:lnTo>
                  <a:close/>
                </a:path>
                <a:path w="2603500" h="182879">
                  <a:moveTo>
                    <a:pt x="1630679" y="0"/>
                  </a:moveTo>
                  <a:lnTo>
                    <a:pt x="1578863" y="0"/>
                  </a:lnTo>
                  <a:lnTo>
                    <a:pt x="1575815" y="3048"/>
                  </a:lnTo>
                  <a:lnTo>
                    <a:pt x="1578863" y="9143"/>
                  </a:lnTo>
                  <a:lnTo>
                    <a:pt x="1630679" y="9143"/>
                  </a:lnTo>
                  <a:lnTo>
                    <a:pt x="1636776" y="6096"/>
                  </a:lnTo>
                  <a:lnTo>
                    <a:pt x="1630679" y="0"/>
                  </a:lnTo>
                  <a:close/>
                </a:path>
                <a:path w="2603500" h="182879">
                  <a:moveTo>
                    <a:pt x="1551431" y="0"/>
                  </a:moveTo>
                  <a:lnTo>
                    <a:pt x="1499615" y="0"/>
                  </a:lnTo>
                  <a:lnTo>
                    <a:pt x="1493520" y="3048"/>
                  </a:lnTo>
                  <a:lnTo>
                    <a:pt x="1499615" y="6096"/>
                  </a:lnTo>
                  <a:lnTo>
                    <a:pt x="1551431" y="6096"/>
                  </a:lnTo>
                  <a:lnTo>
                    <a:pt x="1554479" y="3048"/>
                  </a:lnTo>
                  <a:lnTo>
                    <a:pt x="1551431" y="0"/>
                  </a:lnTo>
                  <a:close/>
                </a:path>
              </a:pathLst>
            </a:custGeom>
            <a:solidFill>
              <a:srgbClr val="CC3300"/>
            </a:solidFill>
            <a:ln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object 68">
              <a:extLst>
                <a:ext uri="{FF2B5EF4-FFF2-40B4-BE49-F238E27FC236}">
                  <a16:creationId xmlns:a16="http://schemas.microsoft.com/office/drawing/2014/main" id="{771E0478-F377-4753-B154-2748D8D6D913}"/>
                </a:ext>
              </a:extLst>
            </p:cNvPr>
            <p:cNvSpPr/>
            <p:nvPr/>
          </p:nvSpPr>
          <p:spPr>
            <a:xfrm>
              <a:off x="11350465" y="2965677"/>
              <a:ext cx="376326" cy="373444"/>
            </a:xfrm>
            <a:custGeom>
              <a:avLst/>
              <a:gdLst/>
              <a:ahLst/>
              <a:cxnLst/>
              <a:rect l="l" t="t" r="r" b="b"/>
              <a:pathLst>
                <a:path w="414654" h="411479">
                  <a:moveTo>
                    <a:pt x="0" y="0"/>
                  </a:moveTo>
                  <a:lnTo>
                    <a:pt x="414527" y="411479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object 69">
              <a:extLst>
                <a:ext uri="{FF2B5EF4-FFF2-40B4-BE49-F238E27FC236}">
                  <a16:creationId xmlns:a16="http://schemas.microsoft.com/office/drawing/2014/main" id="{C5ABACD1-5F03-4104-9328-52545D0CBD84}"/>
                </a:ext>
              </a:extLst>
            </p:cNvPr>
            <p:cNvSpPr/>
            <p:nvPr/>
          </p:nvSpPr>
          <p:spPr>
            <a:xfrm>
              <a:off x="11726675" y="2160699"/>
              <a:ext cx="213232" cy="1178539"/>
            </a:xfrm>
            <a:custGeom>
              <a:avLst/>
              <a:gdLst/>
              <a:ahLst/>
              <a:cxnLst/>
              <a:rect l="l" t="t" r="r" b="b"/>
              <a:pathLst>
                <a:path w="234950" h="1298575">
                  <a:moveTo>
                    <a:pt x="234696" y="0"/>
                  </a:moveTo>
                  <a:lnTo>
                    <a:pt x="0" y="1298448"/>
                  </a:lnTo>
                </a:path>
              </a:pathLst>
            </a:custGeom>
            <a:ln w="6095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104" name="object 70">
            <a:extLst>
              <a:ext uri="{FF2B5EF4-FFF2-40B4-BE49-F238E27FC236}">
                <a16:creationId xmlns:a16="http://schemas.microsoft.com/office/drawing/2014/main" id="{5AC346E6-EE1C-4D86-8E65-72FFE1D0DADA}"/>
              </a:ext>
            </a:extLst>
          </p:cNvPr>
          <p:cNvSpPr/>
          <p:nvPr/>
        </p:nvSpPr>
        <p:spPr>
          <a:xfrm>
            <a:off x="6063115" y="3262018"/>
            <a:ext cx="160788" cy="2038958"/>
          </a:xfrm>
          <a:custGeom>
            <a:avLst/>
            <a:gdLst/>
            <a:ahLst/>
            <a:cxnLst/>
            <a:rect l="l" t="t" r="r" b="b"/>
            <a:pathLst>
              <a:path w="177164" h="2246629">
                <a:moveTo>
                  <a:pt x="0" y="0"/>
                </a:moveTo>
                <a:lnTo>
                  <a:pt x="0" y="2246376"/>
                </a:lnTo>
                <a:lnTo>
                  <a:pt x="176784" y="112471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3DE8BDC-5C8B-4E69-AAFB-92AD0972E5B9}"/>
              </a:ext>
            </a:extLst>
          </p:cNvPr>
          <p:cNvGrpSpPr/>
          <p:nvPr/>
        </p:nvGrpSpPr>
        <p:grpSpPr>
          <a:xfrm>
            <a:off x="2554917" y="4957423"/>
            <a:ext cx="2376880" cy="1427002"/>
            <a:chOff x="2840500" y="5111022"/>
            <a:chExt cx="1875865" cy="1126209"/>
          </a:xfrm>
        </p:grpSpPr>
        <p:sp>
          <p:nvSpPr>
            <p:cNvPr id="47" name="object 14">
              <a:extLst>
                <a:ext uri="{FF2B5EF4-FFF2-40B4-BE49-F238E27FC236}">
                  <a16:creationId xmlns:a16="http://schemas.microsoft.com/office/drawing/2014/main" id="{9062F378-82C1-46DE-811D-FF35F7B0199A}"/>
                </a:ext>
              </a:extLst>
            </p:cNvPr>
            <p:cNvSpPr/>
            <p:nvPr/>
          </p:nvSpPr>
          <p:spPr>
            <a:xfrm>
              <a:off x="3698039" y="5111022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4"/>
                  </a:lnTo>
                  <a:lnTo>
                    <a:pt x="176784" y="176784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8" name="object 15">
              <a:extLst>
                <a:ext uri="{FF2B5EF4-FFF2-40B4-BE49-F238E27FC236}">
                  <a16:creationId xmlns:a16="http://schemas.microsoft.com/office/drawing/2014/main" id="{B474A0B6-9D94-4210-9CAD-BF3950ADC2E5}"/>
                </a:ext>
              </a:extLst>
            </p:cNvPr>
            <p:cNvSpPr/>
            <p:nvPr/>
          </p:nvSpPr>
          <p:spPr>
            <a:xfrm>
              <a:off x="3269269" y="5431907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4"/>
                  </a:lnTo>
                  <a:lnTo>
                    <a:pt x="176784" y="176784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9" name="object 16">
              <a:extLst>
                <a:ext uri="{FF2B5EF4-FFF2-40B4-BE49-F238E27FC236}">
                  <a16:creationId xmlns:a16="http://schemas.microsoft.com/office/drawing/2014/main" id="{9733E26D-2D9A-4887-A684-7E6106325B04}"/>
                </a:ext>
              </a:extLst>
            </p:cNvPr>
            <p:cNvSpPr/>
            <p:nvPr/>
          </p:nvSpPr>
          <p:spPr>
            <a:xfrm>
              <a:off x="4126807" y="5431907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4"/>
                  </a:lnTo>
                  <a:lnTo>
                    <a:pt x="176784" y="176784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" name="object 17">
              <a:extLst>
                <a:ext uri="{FF2B5EF4-FFF2-40B4-BE49-F238E27FC236}">
                  <a16:creationId xmlns:a16="http://schemas.microsoft.com/office/drawing/2014/main" id="{75FB1F6A-8CC9-4EBB-8AF3-2B1982AB39CE}"/>
                </a:ext>
              </a:extLst>
            </p:cNvPr>
            <p:cNvSpPr/>
            <p:nvPr/>
          </p:nvSpPr>
          <p:spPr>
            <a:xfrm>
              <a:off x="3349491" y="5271464"/>
              <a:ext cx="428769" cy="160788"/>
            </a:xfrm>
            <a:custGeom>
              <a:avLst/>
              <a:gdLst/>
              <a:ahLst/>
              <a:cxnLst/>
              <a:rect l="l" t="t" r="r" b="b"/>
              <a:pathLst>
                <a:path w="472439" h="177164">
                  <a:moveTo>
                    <a:pt x="0" y="176783"/>
                  </a:moveTo>
                  <a:lnTo>
                    <a:pt x="0" y="88391"/>
                  </a:lnTo>
                  <a:lnTo>
                    <a:pt x="472439" y="88391"/>
                  </a:lnTo>
                  <a:lnTo>
                    <a:pt x="472439" y="0"/>
                  </a:lnTo>
                </a:path>
              </a:pathLst>
            </a:custGeom>
            <a:ln w="30479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1" name="object 18">
              <a:extLst>
                <a:ext uri="{FF2B5EF4-FFF2-40B4-BE49-F238E27FC236}">
                  <a16:creationId xmlns:a16="http://schemas.microsoft.com/office/drawing/2014/main" id="{12109765-334C-4A94-B75A-BAAD80CE0E8C}"/>
                </a:ext>
              </a:extLst>
            </p:cNvPr>
            <p:cNvSpPr/>
            <p:nvPr/>
          </p:nvSpPr>
          <p:spPr>
            <a:xfrm>
              <a:off x="3778260" y="5271464"/>
              <a:ext cx="428769" cy="160788"/>
            </a:xfrm>
            <a:custGeom>
              <a:avLst/>
              <a:gdLst/>
              <a:ahLst/>
              <a:cxnLst/>
              <a:rect l="l" t="t" r="r" b="b"/>
              <a:pathLst>
                <a:path w="472439" h="177164">
                  <a:moveTo>
                    <a:pt x="472440" y="176783"/>
                  </a:moveTo>
                  <a:lnTo>
                    <a:pt x="472440" y="88391"/>
                  </a:lnTo>
                  <a:lnTo>
                    <a:pt x="0" y="88391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CCCC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" name="object 19">
              <a:extLst>
                <a:ext uri="{FF2B5EF4-FFF2-40B4-BE49-F238E27FC236}">
                  <a16:creationId xmlns:a16="http://schemas.microsoft.com/office/drawing/2014/main" id="{B209D006-E90C-474E-A81C-C956B6028BA3}"/>
                </a:ext>
              </a:extLst>
            </p:cNvPr>
            <p:cNvSpPr/>
            <p:nvPr/>
          </p:nvSpPr>
          <p:spPr>
            <a:xfrm>
              <a:off x="3698039" y="5431907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4"/>
                  </a:lnTo>
                  <a:lnTo>
                    <a:pt x="176784" y="176784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" name="object 20">
              <a:extLst>
                <a:ext uri="{FF2B5EF4-FFF2-40B4-BE49-F238E27FC236}">
                  <a16:creationId xmlns:a16="http://schemas.microsoft.com/office/drawing/2014/main" id="{43245E00-2C5A-4FD4-BA54-DF2D77096130}"/>
                </a:ext>
              </a:extLst>
            </p:cNvPr>
            <p:cNvSpPr/>
            <p:nvPr/>
          </p:nvSpPr>
          <p:spPr>
            <a:xfrm>
              <a:off x="3778259" y="5271464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176783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object 21">
              <a:extLst>
                <a:ext uri="{FF2B5EF4-FFF2-40B4-BE49-F238E27FC236}">
                  <a16:creationId xmlns:a16="http://schemas.microsoft.com/office/drawing/2014/main" id="{D80EF55B-F4FD-417F-8862-0A54D6D0FF59}"/>
                </a:ext>
              </a:extLst>
            </p:cNvPr>
            <p:cNvSpPr/>
            <p:nvPr/>
          </p:nvSpPr>
          <p:spPr>
            <a:xfrm>
              <a:off x="3053501" y="5755558"/>
              <a:ext cx="163670" cy="160788"/>
            </a:xfrm>
            <a:custGeom>
              <a:avLst/>
              <a:gdLst/>
              <a:ahLst/>
              <a:cxnLst/>
              <a:rect l="l" t="t" r="r" b="b"/>
              <a:pathLst>
                <a:path w="180339" h="177164">
                  <a:moveTo>
                    <a:pt x="0" y="0"/>
                  </a:moveTo>
                  <a:lnTo>
                    <a:pt x="0" y="176783"/>
                  </a:lnTo>
                  <a:lnTo>
                    <a:pt x="179831" y="176783"/>
                  </a:lnTo>
                  <a:lnTo>
                    <a:pt x="179831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5" name="object 22">
              <a:extLst>
                <a:ext uri="{FF2B5EF4-FFF2-40B4-BE49-F238E27FC236}">
                  <a16:creationId xmlns:a16="http://schemas.microsoft.com/office/drawing/2014/main" id="{6B4792C9-DDDC-458F-A7AA-070DB6D3D970}"/>
                </a:ext>
              </a:extLst>
            </p:cNvPr>
            <p:cNvSpPr/>
            <p:nvPr/>
          </p:nvSpPr>
          <p:spPr>
            <a:xfrm>
              <a:off x="3485037" y="5755558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4C2C05FD-AF26-4F93-8A5D-92D12A409E26}"/>
                </a:ext>
              </a:extLst>
            </p:cNvPr>
            <p:cNvSpPr/>
            <p:nvPr/>
          </p:nvSpPr>
          <p:spPr>
            <a:xfrm>
              <a:off x="3136489" y="5592348"/>
              <a:ext cx="213232" cy="163670"/>
            </a:xfrm>
            <a:custGeom>
              <a:avLst/>
              <a:gdLst/>
              <a:ahLst/>
              <a:cxnLst/>
              <a:rect l="l" t="t" r="r" b="b"/>
              <a:pathLst>
                <a:path w="234950" h="180339">
                  <a:moveTo>
                    <a:pt x="0" y="179831"/>
                  </a:moveTo>
                  <a:lnTo>
                    <a:pt x="0" y="91439"/>
                  </a:lnTo>
                  <a:lnTo>
                    <a:pt x="234695" y="91439"/>
                  </a:lnTo>
                  <a:lnTo>
                    <a:pt x="234695" y="0"/>
                  </a:lnTo>
                </a:path>
              </a:pathLst>
            </a:custGeom>
            <a:ln w="30480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A3491B53-20D9-441A-B704-D30E6E9C51AA}"/>
                </a:ext>
              </a:extLst>
            </p:cNvPr>
            <p:cNvSpPr/>
            <p:nvPr/>
          </p:nvSpPr>
          <p:spPr>
            <a:xfrm>
              <a:off x="3565257" y="5592348"/>
              <a:ext cx="213232" cy="163670"/>
            </a:xfrm>
            <a:custGeom>
              <a:avLst/>
              <a:gdLst/>
              <a:ahLst/>
              <a:cxnLst/>
              <a:rect l="l" t="t" r="r" b="b"/>
              <a:pathLst>
                <a:path w="234950" h="180339">
                  <a:moveTo>
                    <a:pt x="0" y="179831"/>
                  </a:moveTo>
                  <a:lnTo>
                    <a:pt x="0" y="91439"/>
                  </a:lnTo>
                  <a:lnTo>
                    <a:pt x="234695" y="91439"/>
                  </a:lnTo>
                  <a:lnTo>
                    <a:pt x="23469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8" name="object 25">
              <a:extLst>
                <a:ext uri="{FF2B5EF4-FFF2-40B4-BE49-F238E27FC236}">
                  <a16:creationId xmlns:a16="http://schemas.microsoft.com/office/drawing/2014/main" id="{A2463CCB-A278-4FC5-9B55-FBDD1C5FD245}"/>
                </a:ext>
              </a:extLst>
            </p:cNvPr>
            <p:cNvSpPr/>
            <p:nvPr/>
          </p:nvSpPr>
          <p:spPr>
            <a:xfrm>
              <a:off x="3269269" y="5755558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9" name="object 26">
              <a:extLst>
                <a:ext uri="{FF2B5EF4-FFF2-40B4-BE49-F238E27FC236}">
                  <a16:creationId xmlns:a16="http://schemas.microsoft.com/office/drawing/2014/main" id="{AEDACB98-5087-40BF-AE2B-99E34F2EB7D6}"/>
                </a:ext>
              </a:extLst>
            </p:cNvPr>
            <p:cNvSpPr/>
            <p:nvPr/>
          </p:nvSpPr>
          <p:spPr>
            <a:xfrm>
              <a:off x="3349490" y="5592348"/>
              <a:ext cx="0" cy="163670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79831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object 27">
              <a:extLst>
                <a:ext uri="{FF2B5EF4-FFF2-40B4-BE49-F238E27FC236}">
                  <a16:creationId xmlns:a16="http://schemas.microsoft.com/office/drawing/2014/main" id="{1DB56844-5BC7-47A6-983A-FA63CDA377E3}"/>
                </a:ext>
              </a:extLst>
            </p:cNvPr>
            <p:cNvSpPr/>
            <p:nvPr/>
          </p:nvSpPr>
          <p:spPr>
            <a:xfrm>
              <a:off x="3698039" y="5755558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01B5E441-519A-4DE3-B9FB-4AA1116B6642}"/>
                </a:ext>
              </a:extLst>
            </p:cNvPr>
            <p:cNvSpPr/>
            <p:nvPr/>
          </p:nvSpPr>
          <p:spPr>
            <a:xfrm>
              <a:off x="4126807" y="5755558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0D56A99B-98D1-44DF-89E4-DEDDD57B5EB9}"/>
                </a:ext>
              </a:extLst>
            </p:cNvPr>
            <p:cNvSpPr/>
            <p:nvPr/>
          </p:nvSpPr>
          <p:spPr>
            <a:xfrm>
              <a:off x="3778259" y="5592348"/>
              <a:ext cx="0" cy="163670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79831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3" name="object 30">
              <a:extLst>
                <a:ext uri="{FF2B5EF4-FFF2-40B4-BE49-F238E27FC236}">
                  <a16:creationId xmlns:a16="http://schemas.microsoft.com/office/drawing/2014/main" id="{626B8D0C-CDCF-4072-9805-9A7CC1B8CA8C}"/>
                </a:ext>
              </a:extLst>
            </p:cNvPr>
            <p:cNvSpPr/>
            <p:nvPr/>
          </p:nvSpPr>
          <p:spPr>
            <a:xfrm>
              <a:off x="4207029" y="5592348"/>
              <a:ext cx="0" cy="163670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79831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object 31">
              <a:extLst>
                <a:ext uri="{FF2B5EF4-FFF2-40B4-BE49-F238E27FC236}">
                  <a16:creationId xmlns:a16="http://schemas.microsoft.com/office/drawing/2014/main" id="{CB9AB76D-11D2-43E2-8EF7-871347539AEF}"/>
                </a:ext>
              </a:extLst>
            </p:cNvPr>
            <p:cNvSpPr/>
            <p:nvPr/>
          </p:nvSpPr>
          <p:spPr>
            <a:xfrm>
              <a:off x="3913807" y="5755558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3" y="176783"/>
                  </a:lnTo>
                  <a:lnTo>
                    <a:pt x="1767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5" name="object 32">
              <a:extLst>
                <a:ext uri="{FF2B5EF4-FFF2-40B4-BE49-F238E27FC236}">
                  <a16:creationId xmlns:a16="http://schemas.microsoft.com/office/drawing/2014/main" id="{453672A7-D676-4CCE-AF63-D16C9AAC95B0}"/>
                </a:ext>
              </a:extLst>
            </p:cNvPr>
            <p:cNvSpPr/>
            <p:nvPr/>
          </p:nvSpPr>
          <p:spPr>
            <a:xfrm>
              <a:off x="3778261" y="5592348"/>
              <a:ext cx="216113" cy="163670"/>
            </a:xfrm>
            <a:custGeom>
              <a:avLst/>
              <a:gdLst/>
              <a:ahLst/>
              <a:cxnLst/>
              <a:rect l="l" t="t" r="r" b="b"/>
              <a:pathLst>
                <a:path w="238125" h="180339">
                  <a:moveTo>
                    <a:pt x="237744" y="179831"/>
                  </a:moveTo>
                  <a:lnTo>
                    <a:pt x="237744" y="91439"/>
                  </a:lnTo>
                  <a:lnTo>
                    <a:pt x="0" y="91439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6" name="object 33">
              <a:extLst>
                <a:ext uri="{FF2B5EF4-FFF2-40B4-BE49-F238E27FC236}">
                  <a16:creationId xmlns:a16="http://schemas.microsoft.com/office/drawing/2014/main" id="{195F5941-31BB-4154-8FBC-C373089BF403}"/>
                </a:ext>
              </a:extLst>
            </p:cNvPr>
            <p:cNvSpPr/>
            <p:nvPr/>
          </p:nvSpPr>
          <p:spPr>
            <a:xfrm>
              <a:off x="4342575" y="5755558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object 34">
              <a:extLst>
                <a:ext uri="{FF2B5EF4-FFF2-40B4-BE49-F238E27FC236}">
                  <a16:creationId xmlns:a16="http://schemas.microsoft.com/office/drawing/2014/main" id="{87EEE621-437D-4F44-9DD5-71931F2CA1A6}"/>
                </a:ext>
              </a:extLst>
            </p:cNvPr>
            <p:cNvSpPr/>
            <p:nvPr/>
          </p:nvSpPr>
          <p:spPr>
            <a:xfrm>
              <a:off x="4207031" y="5592348"/>
              <a:ext cx="216113" cy="163670"/>
            </a:xfrm>
            <a:custGeom>
              <a:avLst/>
              <a:gdLst/>
              <a:ahLst/>
              <a:cxnLst/>
              <a:rect l="l" t="t" r="r" b="b"/>
              <a:pathLst>
                <a:path w="238125" h="180339">
                  <a:moveTo>
                    <a:pt x="237743" y="179831"/>
                  </a:moveTo>
                  <a:lnTo>
                    <a:pt x="237743" y="91439"/>
                  </a:lnTo>
                  <a:lnTo>
                    <a:pt x="0" y="91439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CCCC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8" name="object 35">
              <a:extLst>
                <a:ext uri="{FF2B5EF4-FFF2-40B4-BE49-F238E27FC236}">
                  <a16:creationId xmlns:a16="http://schemas.microsoft.com/office/drawing/2014/main" id="{213FC4CF-F20A-4497-B049-029A1A33E8A3}"/>
                </a:ext>
              </a:extLst>
            </p:cNvPr>
            <p:cNvSpPr/>
            <p:nvPr/>
          </p:nvSpPr>
          <p:spPr>
            <a:xfrm>
              <a:off x="2840500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9" name="object 36">
              <a:extLst>
                <a:ext uri="{FF2B5EF4-FFF2-40B4-BE49-F238E27FC236}">
                  <a16:creationId xmlns:a16="http://schemas.microsoft.com/office/drawing/2014/main" id="{598D7469-EFB4-45AC-AE92-9BD9FF05AA5A}"/>
                </a:ext>
              </a:extLst>
            </p:cNvPr>
            <p:cNvSpPr/>
            <p:nvPr/>
          </p:nvSpPr>
          <p:spPr>
            <a:xfrm>
              <a:off x="3269269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object 37">
              <a:extLst>
                <a:ext uri="{FF2B5EF4-FFF2-40B4-BE49-F238E27FC236}">
                  <a16:creationId xmlns:a16="http://schemas.microsoft.com/office/drawing/2014/main" id="{9A0C1E6D-E8C3-498D-B498-E9E82CB56E6A}"/>
                </a:ext>
              </a:extLst>
            </p:cNvPr>
            <p:cNvSpPr/>
            <p:nvPr/>
          </p:nvSpPr>
          <p:spPr>
            <a:xfrm>
              <a:off x="2920723" y="5916001"/>
              <a:ext cx="216113" cy="160788"/>
            </a:xfrm>
            <a:custGeom>
              <a:avLst/>
              <a:gdLst/>
              <a:ahLst/>
              <a:cxnLst/>
              <a:rect l="l" t="t" r="r" b="b"/>
              <a:pathLst>
                <a:path w="238125" h="177164">
                  <a:moveTo>
                    <a:pt x="0" y="176784"/>
                  </a:moveTo>
                  <a:lnTo>
                    <a:pt x="0" y="88392"/>
                  </a:lnTo>
                  <a:lnTo>
                    <a:pt x="237744" y="88392"/>
                  </a:lnTo>
                  <a:lnTo>
                    <a:pt x="237744" y="0"/>
                  </a:lnTo>
                </a:path>
              </a:pathLst>
            </a:custGeom>
            <a:ln w="30479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1" name="object 38">
              <a:extLst>
                <a:ext uri="{FF2B5EF4-FFF2-40B4-BE49-F238E27FC236}">
                  <a16:creationId xmlns:a16="http://schemas.microsoft.com/office/drawing/2014/main" id="{780E3330-2F9D-4E76-8432-55228633628A}"/>
                </a:ext>
              </a:extLst>
            </p:cNvPr>
            <p:cNvSpPr/>
            <p:nvPr/>
          </p:nvSpPr>
          <p:spPr>
            <a:xfrm>
              <a:off x="3136489" y="5916001"/>
              <a:ext cx="213232" cy="160788"/>
            </a:xfrm>
            <a:custGeom>
              <a:avLst/>
              <a:gdLst/>
              <a:ahLst/>
              <a:cxnLst/>
              <a:rect l="l" t="t" r="r" b="b"/>
              <a:pathLst>
                <a:path w="234950" h="177164">
                  <a:moveTo>
                    <a:pt x="234695" y="176784"/>
                  </a:moveTo>
                  <a:lnTo>
                    <a:pt x="234695" y="88392"/>
                  </a:lnTo>
                  <a:lnTo>
                    <a:pt x="0" y="88392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2" name="object 39">
              <a:extLst>
                <a:ext uri="{FF2B5EF4-FFF2-40B4-BE49-F238E27FC236}">
                  <a16:creationId xmlns:a16="http://schemas.microsoft.com/office/drawing/2014/main" id="{90041D5C-2EE2-4360-B46E-FDB97BEAFA14}"/>
                </a:ext>
              </a:extLst>
            </p:cNvPr>
            <p:cNvSpPr/>
            <p:nvPr/>
          </p:nvSpPr>
          <p:spPr>
            <a:xfrm>
              <a:off x="3053501" y="6076443"/>
              <a:ext cx="163670" cy="160788"/>
            </a:xfrm>
            <a:custGeom>
              <a:avLst/>
              <a:gdLst/>
              <a:ahLst/>
              <a:cxnLst/>
              <a:rect l="l" t="t" r="r" b="b"/>
              <a:pathLst>
                <a:path w="180339" h="177164">
                  <a:moveTo>
                    <a:pt x="0" y="0"/>
                  </a:moveTo>
                  <a:lnTo>
                    <a:pt x="0" y="176783"/>
                  </a:lnTo>
                  <a:lnTo>
                    <a:pt x="179831" y="176783"/>
                  </a:lnTo>
                  <a:lnTo>
                    <a:pt x="179831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3" name="object 40">
              <a:extLst>
                <a:ext uri="{FF2B5EF4-FFF2-40B4-BE49-F238E27FC236}">
                  <a16:creationId xmlns:a16="http://schemas.microsoft.com/office/drawing/2014/main" id="{0E8AB0F1-CD0E-4AF8-B388-E4AF4A0AF3B9}"/>
                </a:ext>
              </a:extLst>
            </p:cNvPr>
            <p:cNvSpPr/>
            <p:nvPr/>
          </p:nvSpPr>
          <p:spPr>
            <a:xfrm>
              <a:off x="3136489" y="5916001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176784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4" name="object 41">
              <a:extLst>
                <a:ext uri="{FF2B5EF4-FFF2-40B4-BE49-F238E27FC236}">
                  <a16:creationId xmlns:a16="http://schemas.microsoft.com/office/drawing/2014/main" id="{6D3B17CC-12BA-484F-A5C9-CF53B6DFD907}"/>
                </a:ext>
              </a:extLst>
            </p:cNvPr>
            <p:cNvSpPr/>
            <p:nvPr/>
          </p:nvSpPr>
          <p:spPr>
            <a:xfrm>
              <a:off x="3485037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5" name="object 42">
              <a:extLst>
                <a:ext uri="{FF2B5EF4-FFF2-40B4-BE49-F238E27FC236}">
                  <a16:creationId xmlns:a16="http://schemas.microsoft.com/office/drawing/2014/main" id="{57A03F15-1884-4225-8817-846E55DA9D4D}"/>
                </a:ext>
              </a:extLst>
            </p:cNvPr>
            <p:cNvSpPr/>
            <p:nvPr/>
          </p:nvSpPr>
          <p:spPr>
            <a:xfrm>
              <a:off x="3913807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3" y="176783"/>
                  </a:lnTo>
                  <a:lnTo>
                    <a:pt x="1767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6" name="object 43">
              <a:extLst>
                <a:ext uri="{FF2B5EF4-FFF2-40B4-BE49-F238E27FC236}">
                  <a16:creationId xmlns:a16="http://schemas.microsoft.com/office/drawing/2014/main" id="{9EF0DBFC-FE22-4707-8C47-4A29D92E347E}"/>
                </a:ext>
              </a:extLst>
            </p:cNvPr>
            <p:cNvSpPr/>
            <p:nvPr/>
          </p:nvSpPr>
          <p:spPr>
            <a:xfrm>
              <a:off x="3565258" y="5916001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176784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7" name="object 44">
              <a:extLst>
                <a:ext uri="{FF2B5EF4-FFF2-40B4-BE49-F238E27FC236}">
                  <a16:creationId xmlns:a16="http://schemas.microsoft.com/office/drawing/2014/main" id="{F432474D-2822-447D-95A5-E170CF5E00E3}"/>
                </a:ext>
              </a:extLst>
            </p:cNvPr>
            <p:cNvSpPr/>
            <p:nvPr/>
          </p:nvSpPr>
          <p:spPr>
            <a:xfrm>
              <a:off x="3994027" y="5916001"/>
              <a:ext cx="213232" cy="160788"/>
            </a:xfrm>
            <a:custGeom>
              <a:avLst/>
              <a:gdLst/>
              <a:ahLst/>
              <a:cxnLst/>
              <a:rect l="l" t="t" r="r" b="b"/>
              <a:pathLst>
                <a:path w="234950" h="177164">
                  <a:moveTo>
                    <a:pt x="0" y="176784"/>
                  </a:moveTo>
                  <a:lnTo>
                    <a:pt x="0" y="88392"/>
                  </a:lnTo>
                  <a:lnTo>
                    <a:pt x="234696" y="88392"/>
                  </a:lnTo>
                  <a:lnTo>
                    <a:pt x="234696" y="0"/>
                  </a:lnTo>
                </a:path>
              </a:pathLst>
            </a:custGeom>
            <a:ln w="30480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8" name="object 45">
              <a:extLst>
                <a:ext uri="{FF2B5EF4-FFF2-40B4-BE49-F238E27FC236}">
                  <a16:creationId xmlns:a16="http://schemas.microsoft.com/office/drawing/2014/main" id="{9857D169-939A-4C13-80FE-DC9038801200}"/>
                </a:ext>
              </a:extLst>
            </p:cNvPr>
            <p:cNvSpPr/>
            <p:nvPr/>
          </p:nvSpPr>
          <p:spPr>
            <a:xfrm>
              <a:off x="3698039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9" name="object 46">
              <a:extLst>
                <a:ext uri="{FF2B5EF4-FFF2-40B4-BE49-F238E27FC236}">
                  <a16:creationId xmlns:a16="http://schemas.microsoft.com/office/drawing/2014/main" id="{DF508CA3-526A-4711-AF92-41996A6745CA}"/>
                </a:ext>
              </a:extLst>
            </p:cNvPr>
            <p:cNvSpPr/>
            <p:nvPr/>
          </p:nvSpPr>
          <p:spPr>
            <a:xfrm>
              <a:off x="3565257" y="5916001"/>
              <a:ext cx="213232" cy="160788"/>
            </a:xfrm>
            <a:custGeom>
              <a:avLst/>
              <a:gdLst/>
              <a:ahLst/>
              <a:cxnLst/>
              <a:rect l="l" t="t" r="r" b="b"/>
              <a:pathLst>
                <a:path w="234950" h="177164">
                  <a:moveTo>
                    <a:pt x="234695" y="176784"/>
                  </a:moveTo>
                  <a:lnTo>
                    <a:pt x="234695" y="88392"/>
                  </a:lnTo>
                  <a:lnTo>
                    <a:pt x="0" y="88392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0" name="object 47">
              <a:extLst>
                <a:ext uri="{FF2B5EF4-FFF2-40B4-BE49-F238E27FC236}">
                  <a16:creationId xmlns:a16="http://schemas.microsoft.com/office/drawing/2014/main" id="{51AC97D6-0D61-4E98-BD1A-F191A807EAE8}"/>
                </a:ext>
              </a:extLst>
            </p:cNvPr>
            <p:cNvSpPr/>
            <p:nvPr/>
          </p:nvSpPr>
          <p:spPr>
            <a:xfrm>
              <a:off x="4126807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object 48">
              <a:extLst>
                <a:ext uri="{FF2B5EF4-FFF2-40B4-BE49-F238E27FC236}">
                  <a16:creationId xmlns:a16="http://schemas.microsoft.com/office/drawing/2014/main" id="{66031071-A106-4952-947D-00D7FBFC0E8E}"/>
                </a:ext>
              </a:extLst>
            </p:cNvPr>
            <p:cNvSpPr/>
            <p:nvPr/>
          </p:nvSpPr>
          <p:spPr>
            <a:xfrm>
              <a:off x="4207029" y="5916001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176784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object 49">
              <a:extLst>
                <a:ext uri="{FF2B5EF4-FFF2-40B4-BE49-F238E27FC236}">
                  <a16:creationId xmlns:a16="http://schemas.microsoft.com/office/drawing/2014/main" id="{35DA44DE-F5AE-4D71-8E6D-F374C1E4916A}"/>
                </a:ext>
              </a:extLst>
            </p:cNvPr>
            <p:cNvSpPr/>
            <p:nvPr/>
          </p:nvSpPr>
          <p:spPr>
            <a:xfrm>
              <a:off x="4342575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4" y="176783"/>
                  </a:lnTo>
                  <a:lnTo>
                    <a:pt x="1767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object 50">
              <a:extLst>
                <a:ext uri="{FF2B5EF4-FFF2-40B4-BE49-F238E27FC236}">
                  <a16:creationId xmlns:a16="http://schemas.microsoft.com/office/drawing/2014/main" id="{490DAA4B-FC6F-44B1-B4C0-7D0A65D8A6C3}"/>
                </a:ext>
              </a:extLst>
            </p:cNvPr>
            <p:cNvSpPr/>
            <p:nvPr/>
          </p:nvSpPr>
          <p:spPr>
            <a:xfrm>
              <a:off x="4555577" y="6076443"/>
              <a:ext cx="160788" cy="160788"/>
            </a:xfrm>
            <a:custGeom>
              <a:avLst/>
              <a:gdLst/>
              <a:ahLst/>
              <a:cxnLst/>
              <a:rect l="l" t="t" r="r" b="b"/>
              <a:pathLst>
                <a:path w="177164" h="177164">
                  <a:moveTo>
                    <a:pt x="0" y="0"/>
                  </a:moveTo>
                  <a:lnTo>
                    <a:pt x="0" y="176783"/>
                  </a:lnTo>
                  <a:lnTo>
                    <a:pt x="176783" y="176783"/>
                  </a:lnTo>
                  <a:lnTo>
                    <a:pt x="1767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object 51">
              <a:extLst>
                <a:ext uri="{FF2B5EF4-FFF2-40B4-BE49-F238E27FC236}">
                  <a16:creationId xmlns:a16="http://schemas.microsoft.com/office/drawing/2014/main" id="{2CFD3142-2451-4CC4-9043-C119D5BB097F}"/>
                </a:ext>
              </a:extLst>
            </p:cNvPr>
            <p:cNvSpPr/>
            <p:nvPr/>
          </p:nvSpPr>
          <p:spPr>
            <a:xfrm>
              <a:off x="4207031" y="5916001"/>
              <a:ext cx="216113" cy="160788"/>
            </a:xfrm>
            <a:custGeom>
              <a:avLst/>
              <a:gdLst/>
              <a:ahLst/>
              <a:cxnLst/>
              <a:rect l="l" t="t" r="r" b="b"/>
              <a:pathLst>
                <a:path w="238125" h="177164">
                  <a:moveTo>
                    <a:pt x="237743" y="176784"/>
                  </a:moveTo>
                  <a:lnTo>
                    <a:pt x="237743" y="88392"/>
                  </a:lnTo>
                  <a:lnTo>
                    <a:pt x="0" y="88392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object 52">
              <a:extLst>
                <a:ext uri="{FF2B5EF4-FFF2-40B4-BE49-F238E27FC236}">
                  <a16:creationId xmlns:a16="http://schemas.microsoft.com/office/drawing/2014/main" id="{9B932456-D4C1-4A8E-AC45-7B3FD7041CA2}"/>
                </a:ext>
              </a:extLst>
            </p:cNvPr>
            <p:cNvSpPr/>
            <p:nvPr/>
          </p:nvSpPr>
          <p:spPr>
            <a:xfrm>
              <a:off x="4207030" y="5916001"/>
              <a:ext cx="428769" cy="160788"/>
            </a:xfrm>
            <a:custGeom>
              <a:avLst/>
              <a:gdLst/>
              <a:ahLst/>
              <a:cxnLst/>
              <a:rect l="l" t="t" r="r" b="b"/>
              <a:pathLst>
                <a:path w="472439" h="177164">
                  <a:moveTo>
                    <a:pt x="472439" y="176784"/>
                  </a:moveTo>
                  <a:lnTo>
                    <a:pt x="472439" y="88392"/>
                  </a:lnTo>
                  <a:lnTo>
                    <a:pt x="0" y="88392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object 53">
              <a:extLst>
                <a:ext uri="{FF2B5EF4-FFF2-40B4-BE49-F238E27FC236}">
                  <a16:creationId xmlns:a16="http://schemas.microsoft.com/office/drawing/2014/main" id="{CEE4FA60-9274-4020-AF50-99DDE3AF46F9}"/>
                </a:ext>
              </a:extLst>
            </p:cNvPr>
            <p:cNvSpPr/>
            <p:nvPr/>
          </p:nvSpPr>
          <p:spPr>
            <a:xfrm>
              <a:off x="4447693" y="5860676"/>
              <a:ext cx="227063" cy="329645"/>
            </a:xfrm>
            <a:custGeom>
              <a:avLst/>
              <a:gdLst/>
              <a:ahLst/>
              <a:cxnLst/>
              <a:rect l="l" t="t" r="r" b="b"/>
              <a:pathLst>
                <a:path w="250189" h="363220">
                  <a:moveTo>
                    <a:pt x="63466" y="67768"/>
                  </a:moveTo>
                  <a:lnTo>
                    <a:pt x="39253" y="83264"/>
                  </a:lnTo>
                  <a:lnTo>
                    <a:pt x="225551" y="362711"/>
                  </a:lnTo>
                  <a:lnTo>
                    <a:pt x="249936" y="347471"/>
                  </a:lnTo>
                  <a:lnTo>
                    <a:pt x="63466" y="67768"/>
                  </a:lnTo>
                  <a:close/>
                </a:path>
                <a:path w="250189" h="363220">
                  <a:moveTo>
                    <a:pt x="0" y="0"/>
                  </a:moveTo>
                  <a:lnTo>
                    <a:pt x="12191" y="100583"/>
                  </a:lnTo>
                  <a:lnTo>
                    <a:pt x="39253" y="83264"/>
                  </a:lnTo>
                  <a:lnTo>
                    <a:pt x="30479" y="70103"/>
                  </a:lnTo>
                  <a:lnTo>
                    <a:pt x="54863" y="54863"/>
                  </a:lnTo>
                  <a:lnTo>
                    <a:pt x="83629" y="54863"/>
                  </a:lnTo>
                  <a:lnTo>
                    <a:pt x="88391" y="51815"/>
                  </a:lnTo>
                  <a:lnTo>
                    <a:pt x="0" y="0"/>
                  </a:lnTo>
                  <a:close/>
                </a:path>
                <a:path w="250189" h="363220">
                  <a:moveTo>
                    <a:pt x="54863" y="54863"/>
                  </a:moveTo>
                  <a:lnTo>
                    <a:pt x="30479" y="70103"/>
                  </a:lnTo>
                  <a:lnTo>
                    <a:pt x="39253" y="83264"/>
                  </a:lnTo>
                  <a:lnTo>
                    <a:pt x="63466" y="67768"/>
                  </a:lnTo>
                  <a:lnTo>
                    <a:pt x="54863" y="54863"/>
                  </a:lnTo>
                  <a:close/>
                </a:path>
                <a:path w="250189" h="363220">
                  <a:moveTo>
                    <a:pt x="83629" y="54863"/>
                  </a:moveTo>
                  <a:lnTo>
                    <a:pt x="54863" y="54863"/>
                  </a:lnTo>
                  <a:lnTo>
                    <a:pt x="63466" y="67768"/>
                  </a:lnTo>
                  <a:lnTo>
                    <a:pt x="83629" y="54863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object 54">
              <a:extLst>
                <a:ext uri="{FF2B5EF4-FFF2-40B4-BE49-F238E27FC236}">
                  <a16:creationId xmlns:a16="http://schemas.microsoft.com/office/drawing/2014/main" id="{52CDE56B-10AC-4262-841E-6573BD96B4E9}"/>
                </a:ext>
              </a:extLst>
            </p:cNvPr>
            <p:cNvSpPr/>
            <p:nvPr/>
          </p:nvSpPr>
          <p:spPr>
            <a:xfrm>
              <a:off x="3750597" y="6142832"/>
              <a:ext cx="323882" cy="80682"/>
            </a:xfrm>
            <a:custGeom>
              <a:avLst/>
              <a:gdLst/>
              <a:ahLst/>
              <a:cxnLst/>
              <a:rect l="l" t="t" r="r" b="b"/>
              <a:pathLst>
                <a:path w="356870" h="88900">
                  <a:moveTo>
                    <a:pt x="268224" y="0"/>
                  </a:moveTo>
                  <a:lnTo>
                    <a:pt x="268224" y="88391"/>
                  </a:lnTo>
                  <a:lnTo>
                    <a:pt x="325047" y="60959"/>
                  </a:lnTo>
                  <a:lnTo>
                    <a:pt x="283463" y="60959"/>
                  </a:lnTo>
                  <a:lnTo>
                    <a:pt x="283463" y="30479"/>
                  </a:lnTo>
                  <a:lnTo>
                    <a:pt x="327151" y="30479"/>
                  </a:lnTo>
                  <a:lnTo>
                    <a:pt x="268224" y="0"/>
                  </a:lnTo>
                  <a:close/>
                </a:path>
                <a:path w="356870" h="88900">
                  <a:moveTo>
                    <a:pt x="268224" y="30479"/>
                  </a:moveTo>
                  <a:lnTo>
                    <a:pt x="0" y="30479"/>
                  </a:lnTo>
                  <a:lnTo>
                    <a:pt x="0" y="60959"/>
                  </a:lnTo>
                  <a:lnTo>
                    <a:pt x="268224" y="60959"/>
                  </a:lnTo>
                  <a:lnTo>
                    <a:pt x="268224" y="30479"/>
                  </a:lnTo>
                  <a:close/>
                </a:path>
                <a:path w="356870" h="88900">
                  <a:moveTo>
                    <a:pt x="327151" y="30479"/>
                  </a:moveTo>
                  <a:lnTo>
                    <a:pt x="283463" y="30479"/>
                  </a:lnTo>
                  <a:lnTo>
                    <a:pt x="283463" y="60959"/>
                  </a:lnTo>
                  <a:lnTo>
                    <a:pt x="325047" y="60959"/>
                  </a:lnTo>
                  <a:lnTo>
                    <a:pt x="356615" y="45719"/>
                  </a:lnTo>
                  <a:lnTo>
                    <a:pt x="327151" y="30479"/>
                  </a:lnTo>
                  <a:close/>
                </a:path>
              </a:pathLst>
            </a:custGeom>
            <a:solidFill>
              <a:srgbClr val="CC3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object 55">
              <a:extLst>
                <a:ext uri="{FF2B5EF4-FFF2-40B4-BE49-F238E27FC236}">
                  <a16:creationId xmlns:a16="http://schemas.microsoft.com/office/drawing/2014/main" id="{4312E073-32AD-4B5B-B575-7394C0193086}"/>
                </a:ext>
              </a:extLst>
            </p:cNvPr>
            <p:cNvSpPr/>
            <p:nvPr/>
          </p:nvSpPr>
          <p:spPr>
            <a:xfrm>
              <a:off x="3805922" y="5539789"/>
              <a:ext cx="437414" cy="331950"/>
            </a:xfrm>
            <a:custGeom>
              <a:avLst/>
              <a:gdLst/>
              <a:ahLst/>
              <a:cxnLst/>
              <a:rect l="l" t="t" r="r" b="b"/>
              <a:pathLst>
                <a:path w="481964" h="365760">
                  <a:moveTo>
                    <a:pt x="78746" y="42296"/>
                  </a:moveTo>
                  <a:lnTo>
                    <a:pt x="59998" y="66252"/>
                  </a:lnTo>
                  <a:lnTo>
                    <a:pt x="463296" y="365760"/>
                  </a:lnTo>
                  <a:lnTo>
                    <a:pt x="481584" y="344424"/>
                  </a:lnTo>
                  <a:lnTo>
                    <a:pt x="78746" y="42296"/>
                  </a:lnTo>
                  <a:close/>
                </a:path>
                <a:path w="481964" h="365760">
                  <a:moveTo>
                    <a:pt x="0" y="0"/>
                  </a:moveTo>
                  <a:lnTo>
                    <a:pt x="42672" y="88392"/>
                  </a:lnTo>
                  <a:lnTo>
                    <a:pt x="59998" y="66252"/>
                  </a:lnTo>
                  <a:lnTo>
                    <a:pt x="48767" y="57912"/>
                  </a:lnTo>
                  <a:lnTo>
                    <a:pt x="67055" y="33528"/>
                  </a:lnTo>
                  <a:lnTo>
                    <a:pt x="85609" y="33528"/>
                  </a:lnTo>
                  <a:lnTo>
                    <a:pt x="97536" y="18288"/>
                  </a:lnTo>
                  <a:lnTo>
                    <a:pt x="0" y="0"/>
                  </a:lnTo>
                  <a:close/>
                </a:path>
                <a:path w="481964" h="365760">
                  <a:moveTo>
                    <a:pt x="67055" y="33528"/>
                  </a:moveTo>
                  <a:lnTo>
                    <a:pt x="48767" y="57912"/>
                  </a:lnTo>
                  <a:lnTo>
                    <a:pt x="59998" y="66252"/>
                  </a:lnTo>
                  <a:lnTo>
                    <a:pt x="78746" y="42296"/>
                  </a:lnTo>
                  <a:lnTo>
                    <a:pt x="67055" y="33528"/>
                  </a:lnTo>
                  <a:close/>
                </a:path>
                <a:path w="481964" h="365760">
                  <a:moveTo>
                    <a:pt x="85609" y="33528"/>
                  </a:moveTo>
                  <a:lnTo>
                    <a:pt x="67055" y="33528"/>
                  </a:lnTo>
                  <a:lnTo>
                    <a:pt x="78746" y="42296"/>
                  </a:lnTo>
                  <a:lnTo>
                    <a:pt x="85609" y="33528"/>
                  </a:lnTo>
                  <a:close/>
                </a:path>
              </a:pathLst>
            </a:custGeom>
            <a:solidFill>
              <a:srgbClr val="CC33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92" name="object 58">
            <a:extLst>
              <a:ext uri="{FF2B5EF4-FFF2-40B4-BE49-F238E27FC236}">
                <a16:creationId xmlns:a16="http://schemas.microsoft.com/office/drawing/2014/main" id="{2B1B64E0-2524-425D-9B08-11CEA842B1C5}"/>
              </a:ext>
            </a:extLst>
          </p:cNvPr>
          <p:cNvSpPr/>
          <p:nvPr/>
        </p:nvSpPr>
        <p:spPr>
          <a:xfrm>
            <a:off x="3565258" y="4386327"/>
            <a:ext cx="398572" cy="481789"/>
          </a:xfrm>
          <a:custGeom>
            <a:avLst/>
            <a:gdLst/>
            <a:ahLst/>
            <a:cxnLst/>
            <a:rect l="l" t="t" r="r" b="b"/>
            <a:pathLst>
              <a:path w="295910" h="530860">
                <a:moveTo>
                  <a:pt x="222504" y="0"/>
                </a:moveTo>
                <a:lnTo>
                  <a:pt x="222504" y="131063"/>
                </a:lnTo>
                <a:lnTo>
                  <a:pt x="0" y="131063"/>
                </a:lnTo>
                <a:lnTo>
                  <a:pt x="0" y="399288"/>
                </a:lnTo>
                <a:lnTo>
                  <a:pt x="222504" y="399288"/>
                </a:lnTo>
                <a:lnTo>
                  <a:pt x="222504" y="530352"/>
                </a:lnTo>
                <a:lnTo>
                  <a:pt x="295656" y="265175"/>
                </a:lnTo>
                <a:lnTo>
                  <a:pt x="222504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CAA597-0352-47A1-AD8F-F168A24F09C2}"/>
              </a:ext>
            </a:extLst>
          </p:cNvPr>
          <p:cNvGrpSpPr/>
          <p:nvPr/>
        </p:nvGrpSpPr>
        <p:grpSpPr>
          <a:xfrm>
            <a:off x="4216882" y="4234183"/>
            <a:ext cx="769365" cy="747119"/>
            <a:chOff x="4054884" y="4369666"/>
            <a:chExt cx="769365" cy="747119"/>
          </a:xfrm>
        </p:grpSpPr>
        <p:sp>
          <p:nvSpPr>
            <p:cNvPr id="91" name="object 57">
              <a:extLst>
                <a:ext uri="{FF2B5EF4-FFF2-40B4-BE49-F238E27FC236}">
                  <a16:creationId xmlns:a16="http://schemas.microsoft.com/office/drawing/2014/main" id="{B47BDB82-16B0-4D96-BB3A-F563AF86F108}"/>
                </a:ext>
              </a:extLst>
            </p:cNvPr>
            <p:cNvSpPr/>
            <p:nvPr/>
          </p:nvSpPr>
          <p:spPr>
            <a:xfrm>
              <a:off x="4054884" y="4377965"/>
              <a:ext cx="766482" cy="733057"/>
            </a:xfrm>
            <a:custGeom>
              <a:avLst/>
              <a:gdLst/>
              <a:ahLst/>
              <a:cxnLst/>
              <a:rect l="l" t="t" r="r" b="b"/>
              <a:pathLst>
                <a:path w="844550" h="807720">
                  <a:moveTo>
                    <a:pt x="420624" y="0"/>
                  </a:moveTo>
                  <a:lnTo>
                    <a:pt x="371691" y="2703"/>
                  </a:lnTo>
                  <a:lnTo>
                    <a:pt x="324385" y="10619"/>
                  </a:lnTo>
                  <a:lnTo>
                    <a:pt x="279025" y="23453"/>
                  </a:lnTo>
                  <a:lnTo>
                    <a:pt x="235931" y="40912"/>
                  </a:lnTo>
                  <a:lnTo>
                    <a:pt x="195423" y="62703"/>
                  </a:lnTo>
                  <a:lnTo>
                    <a:pt x="157820" y="88534"/>
                  </a:lnTo>
                  <a:lnTo>
                    <a:pt x="123443" y="118109"/>
                  </a:lnTo>
                  <a:lnTo>
                    <a:pt x="92612" y="151138"/>
                  </a:lnTo>
                  <a:lnTo>
                    <a:pt x="65647" y="187325"/>
                  </a:lnTo>
                  <a:lnTo>
                    <a:pt x="42867" y="226378"/>
                  </a:lnTo>
                  <a:lnTo>
                    <a:pt x="24592" y="268004"/>
                  </a:lnTo>
                  <a:lnTo>
                    <a:pt x="11143" y="311909"/>
                  </a:lnTo>
                  <a:lnTo>
                    <a:pt x="2839" y="357800"/>
                  </a:lnTo>
                  <a:lnTo>
                    <a:pt x="0" y="405383"/>
                  </a:lnTo>
                  <a:lnTo>
                    <a:pt x="2839" y="452360"/>
                  </a:lnTo>
                  <a:lnTo>
                    <a:pt x="11143" y="497730"/>
                  </a:lnTo>
                  <a:lnTo>
                    <a:pt x="24592" y="541194"/>
                  </a:lnTo>
                  <a:lnTo>
                    <a:pt x="42867" y="582452"/>
                  </a:lnTo>
                  <a:lnTo>
                    <a:pt x="65647" y="621204"/>
                  </a:lnTo>
                  <a:lnTo>
                    <a:pt x="92612" y="657150"/>
                  </a:lnTo>
                  <a:lnTo>
                    <a:pt x="123444" y="689990"/>
                  </a:lnTo>
                  <a:lnTo>
                    <a:pt x="157820" y="719425"/>
                  </a:lnTo>
                  <a:lnTo>
                    <a:pt x="195423" y="745154"/>
                  </a:lnTo>
                  <a:lnTo>
                    <a:pt x="235931" y="766878"/>
                  </a:lnTo>
                  <a:lnTo>
                    <a:pt x="279025" y="784296"/>
                  </a:lnTo>
                  <a:lnTo>
                    <a:pt x="324385" y="797109"/>
                  </a:lnTo>
                  <a:lnTo>
                    <a:pt x="371691" y="805017"/>
                  </a:lnTo>
                  <a:lnTo>
                    <a:pt x="420624" y="807719"/>
                  </a:lnTo>
                  <a:lnTo>
                    <a:pt x="470163" y="805017"/>
                  </a:lnTo>
                  <a:lnTo>
                    <a:pt x="517991" y="797109"/>
                  </a:lnTo>
                  <a:lnTo>
                    <a:pt x="563792" y="784296"/>
                  </a:lnTo>
                  <a:lnTo>
                    <a:pt x="607254" y="766878"/>
                  </a:lnTo>
                  <a:lnTo>
                    <a:pt x="648063" y="745154"/>
                  </a:lnTo>
                  <a:lnTo>
                    <a:pt x="685906" y="719425"/>
                  </a:lnTo>
                  <a:lnTo>
                    <a:pt x="720471" y="689990"/>
                  </a:lnTo>
                  <a:lnTo>
                    <a:pt x="751443" y="657150"/>
                  </a:lnTo>
                  <a:lnTo>
                    <a:pt x="778509" y="621204"/>
                  </a:lnTo>
                  <a:lnTo>
                    <a:pt x="801357" y="582452"/>
                  </a:lnTo>
                  <a:lnTo>
                    <a:pt x="819673" y="541194"/>
                  </a:lnTo>
                  <a:lnTo>
                    <a:pt x="833143" y="497730"/>
                  </a:lnTo>
                  <a:lnTo>
                    <a:pt x="841455" y="452360"/>
                  </a:lnTo>
                  <a:lnTo>
                    <a:pt x="844296" y="405383"/>
                  </a:lnTo>
                  <a:lnTo>
                    <a:pt x="841455" y="357800"/>
                  </a:lnTo>
                  <a:lnTo>
                    <a:pt x="833143" y="311909"/>
                  </a:lnTo>
                  <a:lnTo>
                    <a:pt x="819673" y="268004"/>
                  </a:lnTo>
                  <a:lnTo>
                    <a:pt x="801357" y="226378"/>
                  </a:lnTo>
                  <a:lnTo>
                    <a:pt x="778509" y="187325"/>
                  </a:lnTo>
                  <a:lnTo>
                    <a:pt x="751443" y="151138"/>
                  </a:lnTo>
                  <a:lnTo>
                    <a:pt x="720471" y="118109"/>
                  </a:lnTo>
                  <a:lnTo>
                    <a:pt x="685906" y="88534"/>
                  </a:lnTo>
                  <a:lnTo>
                    <a:pt x="648063" y="62703"/>
                  </a:lnTo>
                  <a:lnTo>
                    <a:pt x="607254" y="40912"/>
                  </a:lnTo>
                  <a:lnTo>
                    <a:pt x="563792" y="23453"/>
                  </a:lnTo>
                  <a:lnTo>
                    <a:pt x="517991" y="10619"/>
                  </a:lnTo>
                  <a:lnTo>
                    <a:pt x="470163" y="2703"/>
                  </a:lnTo>
                  <a:lnTo>
                    <a:pt x="420624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object 72">
              <a:extLst>
                <a:ext uri="{FF2B5EF4-FFF2-40B4-BE49-F238E27FC236}">
                  <a16:creationId xmlns:a16="http://schemas.microsoft.com/office/drawing/2014/main" id="{12F85853-C16A-4CF0-80FC-49FA379A0FAB}"/>
                </a:ext>
              </a:extLst>
            </p:cNvPr>
            <p:cNvSpPr/>
            <p:nvPr/>
          </p:nvSpPr>
          <p:spPr>
            <a:xfrm>
              <a:off x="4187664" y="4444355"/>
              <a:ext cx="553250" cy="556132"/>
            </a:xfrm>
            <a:custGeom>
              <a:avLst/>
              <a:gdLst/>
              <a:ahLst/>
              <a:cxnLst/>
              <a:rect l="l" t="t" r="r" b="b"/>
              <a:pathLst>
                <a:path w="609600" h="612775">
                  <a:moveTo>
                    <a:pt x="295655" y="0"/>
                  </a:moveTo>
                  <a:lnTo>
                    <a:pt x="176784" y="21336"/>
                  </a:lnTo>
                  <a:lnTo>
                    <a:pt x="131063" y="146303"/>
                  </a:lnTo>
                  <a:lnTo>
                    <a:pt x="0" y="188975"/>
                  </a:lnTo>
                  <a:lnTo>
                    <a:pt x="48767" y="310895"/>
                  </a:lnTo>
                  <a:lnTo>
                    <a:pt x="137160" y="377951"/>
                  </a:lnTo>
                  <a:lnTo>
                    <a:pt x="100584" y="481583"/>
                  </a:lnTo>
                  <a:lnTo>
                    <a:pt x="118872" y="612647"/>
                  </a:lnTo>
                  <a:lnTo>
                    <a:pt x="246887" y="576071"/>
                  </a:lnTo>
                  <a:lnTo>
                    <a:pt x="341375" y="576071"/>
                  </a:lnTo>
                  <a:lnTo>
                    <a:pt x="381000" y="472439"/>
                  </a:lnTo>
                  <a:lnTo>
                    <a:pt x="506930" y="472439"/>
                  </a:lnTo>
                  <a:lnTo>
                    <a:pt x="609600" y="423671"/>
                  </a:lnTo>
                  <a:lnTo>
                    <a:pt x="539495" y="310895"/>
                  </a:lnTo>
                  <a:lnTo>
                    <a:pt x="588263" y="188975"/>
                  </a:lnTo>
                  <a:lnTo>
                    <a:pt x="523269" y="100583"/>
                  </a:lnTo>
                  <a:lnTo>
                    <a:pt x="381000" y="100583"/>
                  </a:lnTo>
                  <a:lnTo>
                    <a:pt x="295655" y="0"/>
                  </a:lnTo>
                  <a:close/>
                </a:path>
                <a:path w="609600" h="612775">
                  <a:moveTo>
                    <a:pt x="506930" y="472439"/>
                  </a:moveTo>
                  <a:lnTo>
                    <a:pt x="381000" y="472439"/>
                  </a:lnTo>
                  <a:lnTo>
                    <a:pt x="487679" y="481583"/>
                  </a:lnTo>
                  <a:lnTo>
                    <a:pt x="506930" y="472439"/>
                  </a:lnTo>
                  <a:close/>
                </a:path>
                <a:path w="609600" h="612775">
                  <a:moveTo>
                    <a:pt x="512063" y="85343"/>
                  </a:moveTo>
                  <a:lnTo>
                    <a:pt x="381000" y="100583"/>
                  </a:lnTo>
                  <a:lnTo>
                    <a:pt x="523269" y="100583"/>
                  </a:lnTo>
                  <a:lnTo>
                    <a:pt x="512063" y="85343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object 73">
              <a:extLst>
                <a:ext uri="{FF2B5EF4-FFF2-40B4-BE49-F238E27FC236}">
                  <a16:creationId xmlns:a16="http://schemas.microsoft.com/office/drawing/2014/main" id="{57C72EDC-93EB-4A90-B8AE-546D3107C423}"/>
                </a:ext>
              </a:extLst>
            </p:cNvPr>
            <p:cNvSpPr/>
            <p:nvPr/>
          </p:nvSpPr>
          <p:spPr>
            <a:xfrm>
              <a:off x="4187664" y="4444355"/>
              <a:ext cx="553250" cy="556132"/>
            </a:xfrm>
            <a:custGeom>
              <a:avLst/>
              <a:gdLst/>
              <a:ahLst/>
              <a:cxnLst/>
              <a:rect l="l" t="t" r="r" b="b"/>
              <a:pathLst>
                <a:path w="609600" h="612775">
                  <a:moveTo>
                    <a:pt x="295655" y="0"/>
                  </a:moveTo>
                  <a:lnTo>
                    <a:pt x="381000" y="100583"/>
                  </a:lnTo>
                  <a:lnTo>
                    <a:pt x="512063" y="85343"/>
                  </a:lnTo>
                  <a:lnTo>
                    <a:pt x="588263" y="188975"/>
                  </a:lnTo>
                  <a:lnTo>
                    <a:pt x="539495" y="310895"/>
                  </a:lnTo>
                  <a:lnTo>
                    <a:pt x="609600" y="423671"/>
                  </a:lnTo>
                  <a:lnTo>
                    <a:pt x="487679" y="481583"/>
                  </a:lnTo>
                  <a:lnTo>
                    <a:pt x="381000" y="472439"/>
                  </a:lnTo>
                  <a:lnTo>
                    <a:pt x="341375" y="576071"/>
                  </a:lnTo>
                  <a:lnTo>
                    <a:pt x="246887" y="576071"/>
                  </a:lnTo>
                  <a:lnTo>
                    <a:pt x="118872" y="612647"/>
                  </a:lnTo>
                  <a:lnTo>
                    <a:pt x="100584" y="481583"/>
                  </a:lnTo>
                  <a:lnTo>
                    <a:pt x="137160" y="377951"/>
                  </a:lnTo>
                  <a:lnTo>
                    <a:pt x="48767" y="310895"/>
                  </a:lnTo>
                  <a:lnTo>
                    <a:pt x="0" y="188975"/>
                  </a:lnTo>
                  <a:lnTo>
                    <a:pt x="131063" y="146303"/>
                  </a:lnTo>
                  <a:lnTo>
                    <a:pt x="176784" y="21336"/>
                  </a:lnTo>
                  <a:lnTo>
                    <a:pt x="295655" y="0"/>
                  </a:lnTo>
                  <a:close/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object 74">
              <a:extLst>
                <a:ext uri="{FF2B5EF4-FFF2-40B4-BE49-F238E27FC236}">
                  <a16:creationId xmlns:a16="http://schemas.microsoft.com/office/drawing/2014/main" id="{8E3156AD-3314-4095-8A3E-3173D66B349C}"/>
                </a:ext>
              </a:extLst>
            </p:cNvPr>
            <p:cNvSpPr/>
            <p:nvPr/>
          </p:nvSpPr>
          <p:spPr>
            <a:xfrm>
              <a:off x="4218095" y="4463718"/>
              <a:ext cx="459313" cy="503688"/>
            </a:xfrm>
            <a:custGeom>
              <a:avLst/>
              <a:gdLst/>
              <a:ahLst/>
              <a:cxnLst/>
              <a:rect l="l" t="t" r="r" b="b"/>
              <a:pathLst>
                <a:path w="506095" h="554989">
                  <a:moveTo>
                    <a:pt x="173736" y="79247"/>
                  </a:moveTo>
                  <a:lnTo>
                    <a:pt x="97536" y="124967"/>
                  </a:lnTo>
                  <a:lnTo>
                    <a:pt x="39624" y="201167"/>
                  </a:lnTo>
                  <a:lnTo>
                    <a:pt x="15239" y="289559"/>
                  </a:lnTo>
                  <a:lnTo>
                    <a:pt x="27432" y="377951"/>
                  </a:lnTo>
                  <a:lnTo>
                    <a:pt x="0" y="509015"/>
                  </a:lnTo>
                  <a:lnTo>
                    <a:pt x="131063" y="521207"/>
                  </a:lnTo>
                  <a:lnTo>
                    <a:pt x="213360" y="554735"/>
                  </a:lnTo>
                  <a:lnTo>
                    <a:pt x="292608" y="475488"/>
                  </a:lnTo>
                  <a:lnTo>
                    <a:pt x="347472" y="451103"/>
                  </a:lnTo>
                  <a:lnTo>
                    <a:pt x="390144" y="411479"/>
                  </a:lnTo>
                  <a:lnTo>
                    <a:pt x="493775" y="377951"/>
                  </a:lnTo>
                  <a:lnTo>
                    <a:pt x="505967" y="289559"/>
                  </a:lnTo>
                  <a:lnTo>
                    <a:pt x="408432" y="237743"/>
                  </a:lnTo>
                  <a:lnTo>
                    <a:pt x="420788" y="146303"/>
                  </a:lnTo>
                  <a:lnTo>
                    <a:pt x="262127" y="146303"/>
                  </a:lnTo>
                  <a:lnTo>
                    <a:pt x="173736" y="79247"/>
                  </a:lnTo>
                  <a:close/>
                </a:path>
                <a:path w="506095" h="554989">
                  <a:moveTo>
                    <a:pt x="377951" y="0"/>
                  </a:moveTo>
                  <a:lnTo>
                    <a:pt x="262127" y="146303"/>
                  </a:lnTo>
                  <a:lnTo>
                    <a:pt x="420788" y="146303"/>
                  </a:lnTo>
                  <a:lnTo>
                    <a:pt x="423672" y="124967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object 75">
              <a:extLst>
                <a:ext uri="{FF2B5EF4-FFF2-40B4-BE49-F238E27FC236}">
                  <a16:creationId xmlns:a16="http://schemas.microsoft.com/office/drawing/2014/main" id="{06B1506C-3655-44AF-8071-4FDD1C357AEC}"/>
                </a:ext>
              </a:extLst>
            </p:cNvPr>
            <p:cNvSpPr/>
            <p:nvPr/>
          </p:nvSpPr>
          <p:spPr>
            <a:xfrm>
              <a:off x="4218095" y="4463718"/>
              <a:ext cx="459313" cy="503688"/>
            </a:xfrm>
            <a:custGeom>
              <a:avLst/>
              <a:gdLst/>
              <a:ahLst/>
              <a:cxnLst/>
              <a:rect l="l" t="t" r="r" b="b"/>
              <a:pathLst>
                <a:path w="506095" h="554989">
                  <a:moveTo>
                    <a:pt x="262127" y="146303"/>
                  </a:moveTo>
                  <a:lnTo>
                    <a:pt x="377951" y="0"/>
                  </a:lnTo>
                  <a:lnTo>
                    <a:pt x="423672" y="124967"/>
                  </a:lnTo>
                  <a:lnTo>
                    <a:pt x="408432" y="237743"/>
                  </a:lnTo>
                  <a:lnTo>
                    <a:pt x="505967" y="289559"/>
                  </a:lnTo>
                  <a:lnTo>
                    <a:pt x="493775" y="377951"/>
                  </a:lnTo>
                  <a:lnTo>
                    <a:pt x="390144" y="411479"/>
                  </a:lnTo>
                  <a:lnTo>
                    <a:pt x="347472" y="451103"/>
                  </a:lnTo>
                  <a:lnTo>
                    <a:pt x="292608" y="475488"/>
                  </a:lnTo>
                  <a:lnTo>
                    <a:pt x="213360" y="554735"/>
                  </a:lnTo>
                  <a:lnTo>
                    <a:pt x="131063" y="521207"/>
                  </a:lnTo>
                  <a:lnTo>
                    <a:pt x="0" y="509015"/>
                  </a:lnTo>
                  <a:lnTo>
                    <a:pt x="27432" y="377951"/>
                  </a:lnTo>
                  <a:lnTo>
                    <a:pt x="15239" y="289559"/>
                  </a:lnTo>
                  <a:lnTo>
                    <a:pt x="39624" y="201167"/>
                  </a:lnTo>
                  <a:lnTo>
                    <a:pt x="97536" y="124967"/>
                  </a:lnTo>
                  <a:lnTo>
                    <a:pt x="173736" y="79247"/>
                  </a:lnTo>
                  <a:lnTo>
                    <a:pt x="262127" y="146303"/>
                  </a:lnTo>
                  <a:close/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object 76">
              <a:extLst>
                <a:ext uri="{FF2B5EF4-FFF2-40B4-BE49-F238E27FC236}">
                  <a16:creationId xmlns:a16="http://schemas.microsoft.com/office/drawing/2014/main" id="{C616D7FF-3C26-4C50-9991-C92A2F17B681}"/>
                </a:ext>
              </a:extLst>
            </p:cNvPr>
            <p:cNvSpPr/>
            <p:nvPr/>
          </p:nvSpPr>
          <p:spPr>
            <a:xfrm>
              <a:off x="4455991" y="4369666"/>
              <a:ext cx="0" cy="376326"/>
            </a:xfrm>
            <a:custGeom>
              <a:avLst/>
              <a:gdLst/>
              <a:ahLst/>
              <a:cxnLst/>
              <a:rect l="l" t="t" r="r" b="b"/>
              <a:pathLst>
                <a:path h="414654">
                  <a:moveTo>
                    <a:pt x="0" y="41452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object 77">
              <a:extLst>
                <a:ext uri="{FF2B5EF4-FFF2-40B4-BE49-F238E27FC236}">
                  <a16:creationId xmlns:a16="http://schemas.microsoft.com/office/drawing/2014/main" id="{92651834-5768-45E6-BCB5-7AA5D54A9D88}"/>
                </a:ext>
              </a:extLst>
            </p:cNvPr>
            <p:cNvSpPr/>
            <p:nvPr/>
          </p:nvSpPr>
          <p:spPr>
            <a:xfrm>
              <a:off x="4442162" y="4671187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object 78">
              <a:extLst>
                <a:ext uri="{FF2B5EF4-FFF2-40B4-BE49-F238E27FC236}">
                  <a16:creationId xmlns:a16="http://schemas.microsoft.com/office/drawing/2014/main" id="{6F6770AC-6AEC-4206-A456-919DECB9DB73}"/>
                </a:ext>
              </a:extLst>
            </p:cNvPr>
            <p:cNvSpPr/>
            <p:nvPr/>
          </p:nvSpPr>
          <p:spPr>
            <a:xfrm>
              <a:off x="4442162" y="4671187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27432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object 79">
              <a:extLst>
                <a:ext uri="{FF2B5EF4-FFF2-40B4-BE49-F238E27FC236}">
                  <a16:creationId xmlns:a16="http://schemas.microsoft.com/office/drawing/2014/main" id="{8FD48FB5-83BD-40CE-A62B-A84FA14293EE}"/>
                </a:ext>
              </a:extLst>
            </p:cNvPr>
            <p:cNvSpPr/>
            <p:nvPr/>
          </p:nvSpPr>
          <p:spPr>
            <a:xfrm>
              <a:off x="4442162" y="4596497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object 80">
              <a:extLst>
                <a:ext uri="{FF2B5EF4-FFF2-40B4-BE49-F238E27FC236}">
                  <a16:creationId xmlns:a16="http://schemas.microsoft.com/office/drawing/2014/main" id="{8F1B5A21-41ED-437E-A5A8-19EEA32DC1E2}"/>
                </a:ext>
              </a:extLst>
            </p:cNvPr>
            <p:cNvSpPr/>
            <p:nvPr/>
          </p:nvSpPr>
          <p:spPr>
            <a:xfrm>
              <a:off x="4442162" y="4596497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27432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object 81">
              <a:extLst>
                <a:ext uri="{FF2B5EF4-FFF2-40B4-BE49-F238E27FC236}">
                  <a16:creationId xmlns:a16="http://schemas.microsoft.com/office/drawing/2014/main" id="{1A9CD855-F2C7-447F-82F5-6CE487A89937}"/>
                </a:ext>
              </a:extLst>
            </p:cNvPr>
            <p:cNvSpPr/>
            <p:nvPr/>
          </p:nvSpPr>
          <p:spPr>
            <a:xfrm>
              <a:off x="4442162" y="4519042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object 82">
              <a:extLst>
                <a:ext uri="{FF2B5EF4-FFF2-40B4-BE49-F238E27FC236}">
                  <a16:creationId xmlns:a16="http://schemas.microsoft.com/office/drawing/2014/main" id="{EB6A2FE3-98D5-4F89-8EF9-129B551BA754}"/>
                </a:ext>
              </a:extLst>
            </p:cNvPr>
            <p:cNvSpPr/>
            <p:nvPr/>
          </p:nvSpPr>
          <p:spPr>
            <a:xfrm>
              <a:off x="4442162" y="4519042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27432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object 83">
              <a:extLst>
                <a:ext uri="{FF2B5EF4-FFF2-40B4-BE49-F238E27FC236}">
                  <a16:creationId xmlns:a16="http://schemas.microsoft.com/office/drawing/2014/main" id="{CB9BB83A-C210-48EE-A482-1513CF763FC2}"/>
                </a:ext>
              </a:extLst>
            </p:cNvPr>
            <p:cNvSpPr/>
            <p:nvPr/>
          </p:nvSpPr>
          <p:spPr>
            <a:xfrm>
              <a:off x="4442162" y="4444354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object 84">
              <a:extLst>
                <a:ext uri="{FF2B5EF4-FFF2-40B4-BE49-F238E27FC236}">
                  <a16:creationId xmlns:a16="http://schemas.microsoft.com/office/drawing/2014/main" id="{3A067DC3-6F3E-4514-8EE4-EE0A3910E591}"/>
                </a:ext>
              </a:extLst>
            </p:cNvPr>
            <p:cNvSpPr/>
            <p:nvPr/>
          </p:nvSpPr>
          <p:spPr>
            <a:xfrm>
              <a:off x="4442162" y="4444354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27432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object 85">
              <a:extLst>
                <a:ext uri="{FF2B5EF4-FFF2-40B4-BE49-F238E27FC236}">
                  <a16:creationId xmlns:a16="http://schemas.microsoft.com/office/drawing/2014/main" id="{F99415F4-69A9-4858-99A7-B7B14B99393A}"/>
                </a:ext>
              </a:extLst>
            </p:cNvPr>
            <p:cNvSpPr/>
            <p:nvPr/>
          </p:nvSpPr>
          <p:spPr>
            <a:xfrm>
              <a:off x="4442162" y="4369666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0" y="0"/>
                  </a:moveTo>
                  <a:lnTo>
                    <a:pt x="2743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object 86">
              <a:extLst>
                <a:ext uri="{FF2B5EF4-FFF2-40B4-BE49-F238E27FC236}">
                  <a16:creationId xmlns:a16="http://schemas.microsoft.com/office/drawing/2014/main" id="{97E462EE-FAFC-4569-93D3-C066865D1621}"/>
                </a:ext>
              </a:extLst>
            </p:cNvPr>
            <p:cNvSpPr/>
            <p:nvPr/>
          </p:nvSpPr>
          <p:spPr>
            <a:xfrm>
              <a:off x="4442162" y="4369666"/>
              <a:ext cx="25357" cy="0"/>
            </a:xfrm>
            <a:custGeom>
              <a:avLst/>
              <a:gdLst/>
              <a:ahLst/>
              <a:cxnLst/>
              <a:rect l="l" t="t" r="r" b="b"/>
              <a:pathLst>
                <a:path w="27939">
                  <a:moveTo>
                    <a:pt x="27432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object 87">
              <a:extLst>
                <a:ext uri="{FF2B5EF4-FFF2-40B4-BE49-F238E27FC236}">
                  <a16:creationId xmlns:a16="http://schemas.microsoft.com/office/drawing/2014/main" id="{A0DB41C6-3FFC-4007-8EA8-02FAA50B08B2}"/>
                </a:ext>
              </a:extLst>
            </p:cNvPr>
            <p:cNvSpPr/>
            <p:nvPr/>
          </p:nvSpPr>
          <p:spPr>
            <a:xfrm>
              <a:off x="4455991" y="4394563"/>
              <a:ext cx="133126" cy="351545"/>
            </a:xfrm>
            <a:custGeom>
              <a:avLst/>
              <a:gdLst/>
              <a:ahLst/>
              <a:cxnLst/>
              <a:rect l="l" t="t" r="r" b="b"/>
              <a:pathLst>
                <a:path w="146685" h="387350">
                  <a:moveTo>
                    <a:pt x="0" y="387095"/>
                  </a:moveTo>
                  <a:lnTo>
                    <a:pt x="14630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object 88">
              <a:extLst>
                <a:ext uri="{FF2B5EF4-FFF2-40B4-BE49-F238E27FC236}">
                  <a16:creationId xmlns:a16="http://schemas.microsoft.com/office/drawing/2014/main" id="{083A75D2-DFE5-443A-A41B-0ED0B4873D8E}"/>
                </a:ext>
              </a:extLst>
            </p:cNvPr>
            <p:cNvSpPr/>
            <p:nvPr/>
          </p:nvSpPr>
          <p:spPr>
            <a:xfrm>
              <a:off x="4469822" y="4671188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24384" y="914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object 89">
              <a:extLst>
                <a:ext uri="{FF2B5EF4-FFF2-40B4-BE49-F238E27FC236}">
                  <a16:creationId xmlns:a16="http://schemas.microsoft.com/office/drawing/2014/main" id="{DE4A8FEE-0BBB-4646-99DC-FBCD92E48492}"/>
                </a:ext>
              </a:extLst>
            </p:cNvPr>
            <p:cNvSpPr/>
            <p:nvPr/>
          </p:nvSpPr>
          <p:spPr>
            <a:xfrm>
              <a:off x="4469822" y="4671188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24384" y="91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object 90">
              <a:extLst>
                <a:ext uri="{FF2B5EF4-FFF2-40B4-BE49-F238E27FC236}">
                  <a16:creationId xmlns:a16="http://schemas.microsoft.com/office/drawing/2014/main" id="{29A15475-41E7-42A4-B3D9-84C071C3ECCB}"/>
                </a:ext>
              </a:extLst>
            </p:cNvPr>
            <p:cNvSpPr/>
            <p:nvPr/>
          </p:nvSpPr>
          <p:spPr>
            <a:xfrm>
              <a:off x="4497485" y="460203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0"/>
                  </a:moveTo>
                  <a:lnTo>
                    <a:pt x="24384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object 91">
              <a:extLst>
                <a:ext uri="{FF2B5EF4-FFF2-40B4-BE49-F238E27FC236}">
                  <a16:creationId xmlns:a16="http://schemas.microsoft.com/office/drawing/2014/main" id="{BCFA45B1-80DB-4DFA-8191-E5BA1306D860}"/>
                </a:ext>
              </a:extLst>
            </p:cNvPr>
            <p:cNvSpPr/>
            <p:nvPr/>
          </p:nvSpPr>
          <p:spPr>
            <a:xfrm>
              <a:off x="4497485" y="460203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4" y="60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object 92">
              <a:extLst>
                <a:ext uri="{FF2B5EF4-FFF2-40B4-BE49-F238E27FC236}">
                  <a16:creationId xmlns:a16="http://schemas.microsoft.com/office/drawing/2014/main" id="{DD951E66-BFDE-4E75-B059-2013F9E5C64D}"/>
                </a:ext>
              </a:extLst>
            </p:cNvPr>
            <p:cNvSpPr/>
            <p:nvPr/>
          </p:nvSpPr>
          <p:spPr>
            <a:xfrm>
              <a:off x="4522381" y="4532875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0"/>
                  </a:moveTo>
                  <a:lnTo>
                    <a:pt x="24384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object 93">
              <a:extLst>
                <a:ext uri="{FF2B5EF4-FFF2-40B4-BE49-F238E27FC236}">
                  <a16:creationId xmlns:a16="http://schemas.microsoft.com/office/drawing/2014/main" id="{BCB6EAB6-C545-4691-AE6E-8A47A97798C7}"/>
                </a:ext>
              </a:extLst>
            </p:cNvPr>
            <p:cNvSpPr/>
            <p:nvPr/>
          </p:nvSpPr>
          <p:spPr>
            <a:xfrm>
              <a:off x="4522381" y="4532875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4" y="60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object 94">
              <a:extLst>
                <a:ext uri="{FF2B5EF4-FFF2-40B4-BE49-F238E27FC236}">
                  <a16:creationId xmlns:a16="http://schemas.microsoft.com/office/drawing/2014/main" id="{1F009D0F-8F87-4193-A091-333C21E93DE0}"/>
                </a:ext>
              </a:extLst>
            </p:cNvPr>
            <p:cNvSpPr/>
            <p:nvPr/>
          </p:nvSpPr>
          <p:spPr>
            <a:xfrm>
              <a:off x="4550044" y="4460953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24384" y="914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object 95">
              <a:extLst>
                <a:ext uri="{FF2B5EF4-FFF2-40B4-BE49-F238E27FC236}">
                  <a16:creationId xmlns:a16="http://schemas.microsoft.com/office/drawing/2014/main" id="{9251DA3C-3936-4621-9B4E-CB94E590742C}"/>
                </a:ext>
              </a:extLst>
            </p:cNvPr>
            <p:cNvSpPr/>
            <p:nvPr/>
          </p:nvSpPr>
          <p:spPr>
            <a:xfrm>
              <a:off x="4550044" y="4460953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24384" y="91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object 96">
              <a:extLst>
                <a:ext uri="{FF2B5EF4-FFF2-40B4-BE49-F238E27FC236}">
                  <a16:creationId xmlns:a16="http://schemas.microsoft.com/office/drawing/2014/main" id="{3C4E9558-A6E3-492F-A614-5BDA2A7ACD25}"/>
                </a:ext>
              </a:extLst>
            </p:cNvPr>
            <p:cNvSpPr/>
            <p:nvPr/>
          </p:nvSpPr>
          <p:spPr>
            <a:xfrm>
              <a:off x="4574941" y="4391797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0"/>
                  </a:moveTo>
                  <a:lnTo>
                    <a:pt x="27432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object 97">
              <a:extLst>
                <a:ext uri="{FF2B5EF4-FFF2-40B4-BE49-F238E27FC236}">
                  <a16:creationId xmlns:a16="http://schemas.microsoft.com/office/drawing/2014/main" id="{B500A4BF-2F23-41B6-836E-9ECACEAEA80C}"/>
                </a:ext>
              </a:extLst>
            </p:cNvPr>
            <p:cNvSpPr/>
            <p:nvPr/>
          </p:nvSpPr>
          <p:spPr>
            <a:xfrm>
              <a:off x="4574941" y="4391797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432" y="60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object 98">
              <a:extLst>
                <a:ext uri="{FF2B5EF4-FFF2-40B4-BE49-F238E27FC236}">
                  <a16:creationId xmlns:a16="http://schemas.microsoft.com/office/drawing/2014/main" id="{DB826B7A-5EB1-4380-8F2F-3FECCDBBC204}"/>
                </a:ext>
              </a:extLst>
            </p:cNvPr>
            <p:cNvSpPr/>
            <p:nvPr/>
          </p:nvSpPr>
          <p:spPr>
            <a:xfrm>
              <a:off x="4455992" y="4466485"/>
              <a:ext cx="246657" cy="279507"/>
            </a:xfrm>
            <a:custGeom>
              <a:avLst/>
              <a:gdLst/>
              <a:ahLst/>
              <a:cxnLst/>
              <a:rect l="l" t="t" r="r" b="b"/>
              <a:pathLst>
                <a:path w="271779" h="307975">
                  <a:moveTo>
                    <a:pt x="0" y="307848"/>
                  </a:moveTo>
                  <a:lnTo>
                    <a:pt x="27127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object 99">
              <a:extLst>
                <a:ext uri="{FF2B5EF4-FFF2-40B4-BE49-F238E27FC236}">
                  <a16:creationId xmlns:a16="http://schemas.microsoft.com/office/drawing/2014/main" id="{560FAA66-599F-4DD8-B9D7-1DDA2C9058A0}"/>
                </a:ext>
              </a:extLst>
            </p:cNvPr>
            <p:cNvSpPr/>
            <p:nvPr/>
          </p:nvSpPr>
          <p:spPr>
            <a:xfrm>
              <a:off x="4494719" y="4682252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0" y="0"/>
                  </a:moveTo>
                  <a:lnTo>
                    <a:pt x="21336" y="15239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object 100">
              <a:extLst>
                <a:ext uri="{FF2B5EF4-FFF2-40B4-BE49-F238E27FC236}">
                  <a16:creationId xmlns:a16="http://schemas.microsoft.com/office/drawing/2014/main" id="{EC97CCD4-366B-4500-ACB7-4CDB74833D9A}"/>
                </a:ext>
              </a:extLst>
            </p:cNvPr>
            <p:cNvSpPr/>
            <p:nvPr/>
          </p:nvSpPr>
          <p:spPr>
            <a:xfrm>
              <a:off x="4494719" y="4682252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21336" y="1523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object 101">
              <a:extLst>
                <a:ext uri="{FF2B5EF4-FFF2-40B4-BE49-F238E27FC236}">
                  <a16:creationId xmlns:a16="http://schemas.microsoft.com/office/drawing/2014/main" id="{60347D85-138E-4ABC-B2E7-6565A7B77179}"/>
                </a:ext>
              </a:extLst>
            </p:cNvPr>
            <p:cNvSpPr/>
            <p:nvPr/>
          </p:nvSpPr>
          <p:spPr>
            <a:xfrm>
              <a:off x="4544512" y="4626928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0" y="0"/>
                  </a:moveTo>
                  <a:lnTo>
                    <a:pt x="21336" y="15239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object 102">
              <a:extLst>
                <a:ext uri="{FF2B5EF4-FFF2-40B4-BE49-F238E27FC236}">
                  <a16:creationId xmlns:a16="http://schemas.microsoft.com/office/drawing/2014/main" id="{750F60B7-6089-426D-BE2F-6CED0C49C638}"/>
                </a:ext>
              </a:extLst>
            </p:cNvPr>
            <p:cNvSpPr/>
            <p:nvPr/>
          </p:nvSpPr>
          <p:spPr>
            <a:xfrm>
              <a:off x="4544512" y="4626928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21336" y="1523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object 103">
              <a:extLst>
                <a:ext uri="{FF2B5EF4-FFF2-40B4-BE49-F238E27FC236}">
                  <a16:creationId xmlns:a16="http://schemas.microsoft.com/office/drawing/2014/main" id="{172769DE-F0C7-4C18-AF2A-8B12AFC4BD3B}"/>
                </a:ext>
              </a:extLst>
            </p:cNvPr>
            <p:cNvSpPr/>
            <p:nvPr/>
          </p:nvSpPr>
          <p:spPr>
            <a:xfrm>
              <a:off x="4594303" y="45688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0"/>
                  </a:moveTo>
                  <a:lnTo>
                    <a:pt x="21336" y="1828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object 104">
              <a:extLst>
                <a:ext uri="{FF2B5EF4-FFF2-40B4-BE49-F238E27FC236}">
                  <a16:creationId xmlns:a16="http://schemas.microsoft.com/office/drawing/2014/main" id="{2A6D37C8-E146-471B-8CD1-2F502DA47BD8}"/>
                </a:ext>
              </a:extLst>
            </p:cNvPr>
            <p:cNvSpPr/>
            <p:nvPr/>
          </p:nvSpPr>
          <p:spPr>
            <a:xfrm>
              <a:off x="4594303" y="45688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1828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object 105">
              <a:extLst>
                <a:ext uri="{FF2B5EF4-FFF2-40B4-BE49-F238E27FC236}">
                  <a16:creationId xmlns:a16="http://schemas.microsoft.com/office/drawing/2014/main" id="{BA30BE2D-C97B-4F5D-BF3B-F6D44CE53C3C}"/>
                </a:ext>
              </a:extLst>
            </p:cNvPr>
            <p:cNvSpPr/>
            <p:nvPr/>
          </p:nvSpPr>
          <p:spPr>
            <a:xfrm>
              <a:off x="4644097" y="4513512"/>
              <a:ext cx="16713" cy="16713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0" y="0"/>
                  </a:moveTo>
                  <a:lnTo>
                    <a:pt x="18287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object 106">
              <a:extLst>
                <a:ext uri="{FF2B5EF4-FFF2-40B4-BE49-F238E27FC236}">
                  <a16:creationId xmlns:a16="http://schemas.microsoft.com/office/drawing/2014/main" id="{682606B8-ED9F-420B-815D-BF6FF484C123}"/>
                </a:ext>
              </a:extLst>
            </p:cNvPr>
            <p:cNvSpPr/>
            <p:nvPr/>
          </p:nvSpPr>
          <p:spPr>
            <a:xfrm>
              <a:off x="4644097" y="4513512"/>
              <a:ext cx="16713" cy="16713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287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object 107">
              <a:extLst>
                <a:ext uri="{FF2B5EF4-FFF2-40B4-BE49-F238E27FC236}">
                  <a16:creationId xmlns:a16="http://schemas.microsoft.com/office/drawing/2014/main" id="{7287FADF-E2EA-4BBB-ADB4-758FA12343B5}"/>
                </a:ext>
              </a:extLst>
            </p:cNvPr>
            <p:cNvSpPr/>
            <p:nvPr/>
          </p:nvSpPr>
          <p:spPr>
            <a:xfrm>
              <a:off x="4691123" y="445818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0"/>
                  </a:moveTo>
                  <a:lnTo>
                    <a:pt x="21336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object 108">
              <a:extLst>
                <a:ext uri="{FF2B5EF4-FFF2-40B4-BE49-F238E27FC236}">
                  <a16:creationId xmlns:a16="http://schemas.microsoft.com/office/drawing/2014/main" id="{89E930C0-7BAF-48E1-B5A5-9BB45C4B9BEB}"/>
                </a:ext>
              </a:extLst>
            </p:cNvPr>
            <p:cNvSpPr/>
            <p:nvPr/>
          </p:nvSpPr>
          <p:spPr>
            <a:xfrm>
              <a:off x="4691123" y="445818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object 109">
              <a:extLst>
                <a:ext uri="{FF2B5EF4-FFF2-40B4-BE49-F238E27FC236}">
                  <a16:creationId xmlns:a16="http://schemas.microsoft.com/office/drawing/2014/main" id="{CF03626F-8DAE-4BAE-838A-D54DD93D187D}"/>
                </a:ext>
              </a:extLst>
            </p:cNvPr>
            <p:cNvSpPr/>
            <p:nvPr/>
          </p:nvSpPr>
          <p:spPr>
            <a:xfrm>
              <a:off x="4455991" y="4582667"/>
              <a:ext cx="331950" cy="163670"/>
            </a:xfrm>
            <a:custGeom>
              <a:avLst/>
              <a:gdLst/>
              <a:ahLst/>
              <a:cxnLst/>
              <a:rect l="l" t="t" r="r" b="b"/>
              <a:pathLst>
                <a:path w="365760" h="180339">
                  <a:moveTo>
                    <a:pt x="0" y="179831"/>
                  </a:moveTo>
                  <a:lnTo>
                    <a:pt x="36576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object 110">
              <a:extLst>
                <a:ext uri="{FF2B5EF4-FFF2-40B4-BE49-F238E27FC236}">
                  <a16:creationId xmlns:a16="http://schemas.microsoft.com/office/drawing/2014/main" id="{A20EEE9B-B1C4-4F9C-9065-E9973A640847}"/>
                </a:ext>
              </a:extLst>
            </p:cNvPr>
            <p:cNvSpPr/>
            <p:nvPr/>
          </p:nvSpPr>
          <p:spPr>
            <a:xfrm>
              <a:off x="4514083" y="4701615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0" y="0"/>
                  </a:moveTo>
                  <a:lnTo>
                    <a:pt x="15239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8" name="object 111">
              <a:extLst>
                <a:ext uri="{FF2B5EF4-FFF2-40B4-BE49-F238E27FC236}">
                  <a16:creationId xmlns:a16="http://schemas.microsoft.com/office/drawing/2014/main" id="{89A9743A-55AE-426E-92B2-4FC427BEFEC9}"/>
                </a:ext>
              </a:extLst>
            </p:cNvPr>
            <p:cNvSpPr/>
            <p:nvPr/>
          </p:nvSpPr>
          <p:spPr>
            <a:xfrm>
              <a:off x="4514083" y="4701615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15239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9" name="object 112">
              <a:extLst>
                <a:ext uri="{FF2B5EF4-FFF2-40B4-BE49-F238E27FC236}">
                  <a16:creationId xmlns:a16="http://schemas.microsoft.com/office/drawing/2014/main" id="{1FA2D42D-4400-46D6-95C1-F2DC6488D59B}"/>
                </a:ext>
              </a:extLst>
            </p:cNvPr>
            <p:cNvSpPr/>
            <p:nvPr/>
          </p:nvSpPr>
          <p:spPr>
            <a:xfrm>
              <a:off x="4583238" y="4668421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0"/>
                  </a:moveTo>
                  <a:lnTo>
                    <a:pt x="12191" y="2438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0" name="object 113">
              <a:extLst>
                <a:ext uri="{FF2B5EF4-FFF2-40B4-BE49-F238E27FC236}">
                  <a16:creationId xmlns:a16="http://schemas.microsoft.com/office/drawing/2014/main" id="{5556C9E2-B350-4683-94CA-708BB4D10589}"/>
                </a:ext>
              </a:extLst>
            </p:cNvPr>
            <p:cNvSpPr/>
            <p:nvPr/>
          </p:nvSpPr>
          <p:spPr>
            <a:xfrm>
              <a:off x="4583238" y="4668421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1" y="243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1" name="object 114">
              <a:extLst>
                <a:ext uri="{FF2B5EF4-FFF2-40B4-BE49-F238E27FC236}">
                  <a16:creationId xmlns:a16="http://schemas.microsoft.com/office/drawing/2014/main" id="{F44A1754-8E47-4388-AD5D-9E073D3CCBFC}"/>
                </a:ext>
              </a:extLst>
            </p:cNvPr>
            <p:cNvSpPr/>
            <p:nvPr/>
          </p:nvSpPr>
          <p:spPr>
            <a:xfrm>
              <a:off x="4649629" y="4635227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0"/>
                  </a:moveTo>
                  <a:lnTo>
                    <a:pt x="12191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2" name="object 115">
              <a:extLst>
                <a:ext uri="{FF2B5EF4-FFF2-40B4-BE49-F238E27FC236}">
                  <a16:creationId xmlns:a16="http://schemas.microsoft.com/office/drawing/2014/main" id="{E1CDC716-8E1B-41E1-8AFD-216FABA4E24C}"/>
                </a:ext>
              </a:extLst>
            </p:cNvPr>
            <p:cNvSpPr/>
            <p:nvPr/>
          </p:nvSpPr>
          <p:spPr>
            <a:xfrm>
              <a:off x="4649629" y="4635227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1" y="274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3" name="object 116">
              <a:extLst>
                <a:ext uri="{FF2B5EF4-FFF2-40B4-BE49-F238E27FC236}">
                  <a16:creationId xmlns:a16="http://schemas.microsoft.com/office/drawing/2014/main" id="{7C536AAA-188B-49F1-9995-78D762338FB1}"/>
                </a:ext>
              </a:extLst>
            </p:cNvPr>
            <p:cNvSpPr/>
            <p:nvPr/>
          </p:nvSpPr>
          <p:spPr>
            <a:xfrm>
              <a:off x="4716019" y="4602032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0"/>
                  </a:moveTo>
                  <a:lnTo>
                    <a:pt x="12192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4" name="object 117">
              <a:extLst>
                <a:ext uri="{FF2B5EF4-FFF2-40B4-BE49-F238E27FC236}">
                  <a16:creationId xmlns:a16="http://schemas.microsoft.com/office/drawing/2014/main" id="{FAE0237F-2918-4997-8B15-4F9628B14099}"/>
                </a:ext>
              </a:extLst>
            </p:cNvPr>
            <p:cNvSpPr/>
            <p:nvPr/>
          </p:nvSpPr>
          <p:spPr>
            <a:xfrm>
              <a:off x="4716019" y="4602032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2" y="274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5" name="object 118">
              <a:extLst>
                <a:ext uri="{FF2B5EF4-FFF2-40B4-BE49-F238E27FC236}">
                  <a16:creationId xmlns:a16="http://schemas.microsoft.com/office/drawing/2014/main" id="{6C006C89-566B-473D-B45A-32BEC8DEB0FE}"/>
                </a:ext>
              </a:extLst>
            </p:cNvPr>
            <p:cNvSpPr/>
            <p:nvPr/>
          </p:nvSpPr>
          <p:spPr>
            <a:xfrm>
              <a:off x="4782408" y="4568836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0"/>
                  </a:moveTo>
                  <a:lnTo>
                    <a:pt x="12192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6" name="object 119">
              <a:extLst>
                <a:ext uri="{FF2B5EF4-FFF2-40B4-BE49-F238E27FC236}">
                  <a16:creationId xmlns:a16="http://schemas.microsoft.com/office/drawing/2014/main" id="{F113FC30-B898-4687-9F83-A7DE695AE4DC}"/>
                </a:ext>
              </a:extLst>
            </p:cNvPr>
            <p:cNvSpPr/>
            <p:nvPr/>
          </p:nvSpPr>
          <p:spPr>
            <a:xfrm>
              <a:off x="4782408" y="4568836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2" y="274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7" name="object 120">
              <a:extLst>
                <a:ext uri="{FF2B5EF4-FFF2-40B4-BE49-F238E27FC236}">
                  <a16:creationId xmlns:a16="http://schemas.microsoft.com/office/drawing/2014/main" id="{BD17DDE8-F357-4478-9ECB-CD7FB921956A}"/>
                </a:ext>
              </a:extLst>
            </p:cNvPr>
            <p:cNvSpPr/>
            <p:nvPr/>
          </p:nvSpPr>
          <p:spPr>
            <a:xfrm>
              <a:off x="4455992" y="4712681"/>
              <a:ext cx="368257" cy="33426"/>
            </a:xfrm>
            <a:custGeom>
              <a:avLst/>
              <a:gdLst/>
              <a:ahLst/>
              <a:cxnLst/>
              <a:rect l="l" t="t" r="r" b="b"/>
              <a:pathLst>
                <a:path w="405764" h="36829">
                  <a:moveTo>
                    <a:pt x="0" y="36575"/>
                  </a:moveTo>
                  <a:lnTo>
                    <a:pt x="405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8" name="object 121">
              <a:extLst>
                <a:ext uri="{FF2B5EF4-FFF2-40B4-BE49-F238E27FC236}">
                  <a16:creationId xmlns:a16="http://schemas.microsoft.com/office/drawing/2014/main" id="{DD7A642C-CAC7-48AF-8DFD-52890B5D173A}"/>
                </a:ext>
              </a:extLst>
            </p:cNvPr>
            <p:cNvSpPr/>
            <p:nvPr/>
          </p:nvSpPr>
          <p:spPr>
            <a:xfrm>
              <a:off x="4527914" y="4729279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9" name="object 122">
              <a:extLst>
                <a:ext uri="{FF2B5EF4-FFF2-40B4-BE49-F238E27FC236}">
                  <a16:creationId xmlns:a16="http://schemas.microsoft.com/office/drawing/2014/main" id="{CC838E3E-ADED-4CCF-B2F4-EA173D1E8250}"/>
                </a:ext>
              </a:extLst>
            </p:cNvPr>
            <p:cNvSpPr/>
            <p:nvPr/>
          </p:nvSpPr>
          <p:spPr>
            <a:xfrm>
              <a:off x="4527914" y="4729279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0" name="object 123">
              <a:extLst>
                <a:ext uri="{FF2B5EF4-FFF2-40B4-BE49-F238E27FC236}">
                  <a16:creationId xmlns:a16="http://schemas.microsoft.com/office/drawing/2014/main" id="{6751E36E-4D43-45E1-84EC-F7C9F132DA61}"/>
                </a:ext>
              </a:extLst>
            </p:cNvPr>
            <p:cNvSpPr/>
            <p:nvPr/>
          </p:nvSpPr>
          <p:spPr>
            <a:xfrm>
              <a:off x="4602602" y="4720980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1" name="object 124">
              <a:extLst>
                <a:ext uri="{FF2B5EF4-FFF2-40B4-BE49-F238E27FC236}">
                  <a16:creationId xmlns:a16="http://schemas.microsoft.com/office/drawing/2014/main" id="{907FF30D-89C8-438D-8EE2-F2A95DE11FEF}"/>
                </a:ext>
              </a:extLst>
            </p:cNvPr>
            <p:cNvSpPr/>
            <p:nvPr/>
          </p:nvSpPr>
          <p:spPr>
            <a:xfrm>
              <a:off x="4602602" y="4720980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2" name="object 125">
              <a:extLst>
                <a:ext uri="{FF2B5EF4-FFF2-40B4-BE49-F238E27FC236}">
                  <a16:creationId xmlns:a16="http://schemas.microsoft.com/office/drawing/2014/main" id="{6F1935E9-4D4B-4F94-BAE4-9D244CA228B7}"/>
                </a:ext>
              </a:extLst>
            </p:cNvPr>
            <p:cNvSpPr/>
            <p:nvPr/>
          </p:nvSpPr>
          <p:spPr>
            <a:xfrm>
              <a:off x="4674526" y="4715447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3" name="object 126">
              <a:extLst>
                <a:ext uri="{FF2B5EF4-FFF2-40B4-BE49-F238E27FC236}">
                  <a16:creationId xmlns:a16="http://schemas.microsoft.com/office/drawing/2014/main" id="{34497E27-2253-4242-B5A6-1B846D2496F1}"/>
                </a:ext>
              </a:extLst>
            </p:cNvPr>
            <p:cNvSpPr/>
            <p:nvPr/>
          </p:nvSpPr>
          <p:spPr>
            <a:xfrm>
              <a:off x="4674526" y="4715447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4" name="object 127">
              <a:extLst>
                <a:ext uri="{FF2B5EF4-FFF2-40B4-BE49-F238E27FC236}">
                  <a16:creationId xmlns:a16="http://schemas.microsoft.com/office/drawing/2014/main" id="{B32C03CA-C096-46F2-87B1-00B6BEB2ABFC}"/>
                </a:ext>
              </a:extLst>
            </p:cNvPr>
            <p:cNvSpPr/>
            <p:nvPr/>
          </p:nvSpPr>
          <p:spPr>
            <a:xfrm>
              <a:off x="4749213" y="4707148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5" name="object 128">
              <a:extLst>
                <a:ext uri="{FF2B5EF4-FFF2-40B4-BE49-F238E27FC236}">
                  <a16:creationId xmlns:a16="http://schemas.microsoft.com/office/drawing/2014/main" id="{B6953E73-A6E0-4E25-B738-E6CB0C110AF7}"/>
                </a:ext>
              </a:extLst>
            </p:cNvPr>
            <p:cNvSpPr/>
            <p:nvPr/>
          </p:nvSpPr>
          <p:spPr>
            <a:xfrm>
              <a:off x="4749213" y="4707148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6" name="object 129">
              <a:extLst>
                <a:ext uri="{FF2B5EF4-FFF2-40B4-BE49-F238E27FC236}">
                  <a16:creationId xmlns:a16="http://schemas.microsoft.com/office/drawing/2014/main" id="{D61B383E-7085-4928-A9BD-E279F32A6929}"/>
                </a:ext>
              </a:extLst>
            </p:cNvPr>
            <p:cNvSpPr/>
            <p:nvPr/>
          </p:nvSpPr>
          <p:spPr>
            <a:xfrm>
              <a:off x="4823903" y="4701615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7" name="object 130">
              <a:extLst>
                <a:ext uri="{FF2B5EF4-FFF2-40B4-BE49-F238E27FC236}">
                  <a16:creationId xmlns:a16="http://schemas.microsoft.com/office/drawing/2014/main" id="{E2484308-56F0-4E26-81BD-26F41AED326D}"/>
                </a:ext>
              </a:extLst>
            </p:cNvPr>
            <p:cNvSpPr/>
            <p:nvPr/>
          </p:nvSpPr>
          <p:spPr>
            <a:xfrm>
              <a:off x="4823903" y="4701615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8" name="object 131">
              <a:extLst>
                <a:ext uri="{FF2B5EF4-FFF2-40B4-BE49-F238E27FC236}">
                  <a16:creationId xmlns:a16="http://schemas.microsoft.com/office/drawing/2014/main" id="{26B492E4-F020-4FAA-AEA5-1B93C7A26C61}"/>
                </a:ext>
              </a:extLst>
            </p:cNvPr>
            <p:cNvSpPr/>
            <p:nvPr/>
          </p:nvSpPr>
          <p:spPr>
            <a:xfrm>
              <a:off x="4455991" y="4745877"/>
              <a:ext cx="354426" cy="105463"/>
            </a:xfrm>
            <a:custGeom>
              <a:avLst/>
              <a:gdLst/>
              <a:ahLst/>
              <a:cxnLst/>
              <a:rect l="l" t="t" r="r" b="b"/>
              <a:pathLst>
                <a:path w="390525" h="116204">
                  <a:moveTo>
                    <a:pt x="0" y="0"/>
                  </a:moveTo>
                  <a:lnTo>
                    <a:pt x="390144" y="11582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9" name="object 132">
              <a:extLst>
                <a:ext uri="{FF2B5EF4-FFF2-40B4-BE49-F238E27FC236}">
                  <a16:creationId xmlns:a16="http://schemas.microsoft.com/office/drawing/2014/main" id="{1A0B4326-7E9F-4749-9367-51233A865552}"/>
                </a:ext>
              </a:extLst>
            </p:cNvPr>
            <p:cNvSpPr/>
            <p:nvPr/>
          </p:nvSpPr>
          <p:spPr>
            <a:xfrm>
              <a:off x="4522382" y="4754175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6" y="0"/>
                  </a:moveTo>
                  <a:lnTo>
                    <a:pt x="0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0" name="object 133">
              <a:extLst>
                <a:ext uri="{FF2B5EF4-FFF2-40B4-BE49-F238E27FC236}">
                  <a16:creationId xmlns:a16="http://schemas.microsoft.com/office/drawing/2014/main" id="{E4DA87DD-5426-4E65-90C7-0E6AA6F34925}"/>
                </a:ext>
              </a:extLst>
            </p:cNvPr>
            <p:cNvSpPr/>
            <p:nvPr/>
          </p:nvSpPr>
          <p:spPr>
            <a:xfrm>
              <a:off x="4522382" y="4754175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27431"/>
                  </a:moveTo>
                  <a:lnTo>
                    <a:pt x="609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1" name="object 134">
              <a:extLst>
                <a:ext uri="{FF2B5EF4-FFF2-40B4-BE49-F238E27FC236}">
                  <a16:creationId xmlns:a16="http://schemas.microsoft.com/office/drawing/2014/main" id="{8053B852-A118-479D-9E89-3EDA1DE627F7}"/>
                </a:ext>
              </a:extLst>
            </p:cNvPr>
            <p:cNvSpPr/>
            <p:nvPr/>
          </p:nvSpPr>
          <p:spPr>
            <a:xfrm>
              <a:off x="4594304" y="4776304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6096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2" name="object 135">
              <a:extLst>
                <a:ext uri="{FF2B5EF4-FFF2-40B4-BE49-F238E27FC236}">
                  <a16:creationId xmlns:a16="http://schemas.microsoft.com/office/drawing/2014/main" id="{23E0ED61-2F4C-406E-B574-F3A2699CEF87}"/>
                </a:ext>
              </a:extLst>
            </p:cNvPr>
            <p:cNvSpPr/>
            <p:nvPr/>
          </p:nvSpPr>
          <p:spPr>
            <a:xfrm>
              <a:off x="4594304" y="4776304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24384"/>
                  </a:moveTo>
                  <a:lnTo>
                    <a:pt x="609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3" name="object 136">
              <a:extLst>
                <a:ext uri="{FF2B5EF4-FFF2-40B4-BE49-F238E27FC236}">
                  <a16:creationId xmlns:a16="http://schemas.microsoft.com/office/drawing/2014/main" id="{03FD6686-F810-4598-AF88-53EFEC44CAD3}"/>
                </a:ext>
              </a:extLst>
            </p:cNvPr>
            <p:cNvSpPr/>
            <p:nvPr/>
          </p:nvSpPr>
          <p:spPr>
            <a:xfrm>
              <a:off x="4663461" y="4795668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4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4" name="object 137">
              <a:extLst>
                <a:ext uri="{FF2B5EF4-FFF2-40B4-BE49-F238E27FC236}">
                  <a16:creationId xmlns:a16="http://schemas.microsoft.com/office/drawing/2014/main" id="{08A19BE4-02E2-41BD-8601-E5FC4C2DB752}"/>
                </a:ext>
              </a:extLst>
            </p:cNvPr>
            <p:cNvSpPr/>
            <p:nvPr/>
          </p:nvSpPr>
          <p:spPr>
            <a:xfrm>
              <a:off x="4663461" y="4795668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24384"/>
                  </a:moveTo>
                  <a:lnTo>
                    <a:pt x="914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5" name="object 138">
              <a:extLst>
                <a:ext uri="{FF2B5EF4-FFF2-40B4-BE49-F238E27FC236}">
                  <a16:creationId xmlns:a16="http://schemas.microsoft.com/office/drawing/2014/main" id="{C0FE0C2C-77B0-4BA7-9114-7A3D355A9205}"/>
                </a:ext>
              </a:extLst>
            </p:cNvPr>
            <p:cNvSpPr/>
            <p:nvPr/>
          </p:nvSpPr>
          <p:spPr>
            <a:xfrm>
              <a:off x="4735384" y="4817799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4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6" name="object 139">
              <a:extLst>
                <a:ext uri="{FF2B5EF4-FFF2-40B4-BE49-F238E27FC236}">
                  <a16:creationId xmlns:a16="http://schemas.microsoft.com/office/drawing/2014/main" id="{81607747-6CE2-4641-A898-A2F777AF5E7D}"/>
                </a:ext>
              </a:extLst>
            </p:cNvPr>
            <p:cNvSpPr/>
            <p:nvPr/>
          </p:nvSpPr>
          <p:spPr>
            <a:xfrm>
              <a:off x="4735384" y="4817799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24384"/>
                  </a:moveTo>
                  <a:lnTo>
                    <a:pt x="914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7" name="object 140">
              <a:extLst>
                <a:ext uri="{FF2B5EF4-FFF2-40B4-BE49-F238E27FC236}">
                  <a16:creationId xmlns:a16="http://schemas.microsoft.com/office/drawing/2014/main" id="{7FE61BA2-6BC6-49D1-A9F6-38090C9C2F5C}"/>
                </a:ext>
              </a:extLst>
            </p:cNvPr>
            <p:cNvSpPr/>
            <p:nvPr/>
          </p:nvSpPr>
          <p:spPr>
            <a:xfrm>
              <a:off x="4807306" y="4837162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6" y="0"/>
                  </a:moveTo>
                  <a:lnTo>
                    <a:pt x="0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8" name="object 141">
              <a:extLst>
                <a:ext uri="{FF2B5EF4-FFF2-40B4-BE49-F238E27FC236}">
                  <a16:creationId xmlns:a16="http://schemas.microsoft.com/office/drawing/2014/main" id="{FCAB95F3-6B2F-44EE-8B34-0EC2FF9D2A57}"/>
                </a:ext>
              </a:extLst>
            </p:cNvPr>
            <p:cNvSpPr/>
            <p:nvPr/>
          </p:nvSpPr>
          <p:spPr>
            <a:xfrm>
              <a:off x="4807306" y="4837162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27432"/>
                  </a:moveTo>
                  <a:lnTo>
                    <a:pt x="609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9" name="object 142">
              <a:extLst>
                <a:ext uri="{FF2B5EF4-FFF2-40B4-BE49-F238E27FC236}">
                  <a16:creationId xmlns:a16="http://schemas.microsoft.com/office/drawing/2014/main" id="{B3D1950E-B2DD-4432-BFF6-8755265B1BF6}"/>
                </a:ext>
              </a:extLst>
            </p:cNvPr>
            <p:cNvSpPr/>
            <p:nvPr/>
          </p:nvSpPr>
          <p:spPr>
            <a:xfrm>
              <a:off x="4455992" y="4745876"/>
              <a:ext cx="296219" cy="224182"/>
            </a:xfrm>
            <a:custGeom>
              <a:avLst/>
              <a:gdLst/>
              <a:ahLst/>
              <a:cxnLst/>
              <a:rect l="l" t="t" r="r" b="b"/>
              <a:pathLst>
                <a:path w="326389" h="247014">
                  <a:moveTo>
                    <a:pt x="0" y="0"/>
                  </a:moveTo>
                  <a:lnTo>
                    <a:pt x="326136" y="24688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0" name="object 143">
              <a:extLst>
                <a:ext uri="{FF2B5EF4-FFF2-40B4-BE49-F238E27FC236}">
                  <a16:creationId xmlns:a16="http://schemas.microsoft.com/office/drawing/2014/main" id="{AB6388F2-BFE0-4436-8522-5C256A69D32F}"/>
                </a:ext>
              </a:extLst>
            </p:cNvPr>
            <p:cNvSpPr/>
            <p:nvPr/>
          </p:nvSpPr>
          <p:spPr>
            <a:xfrm>
              <a:off x="4505785" y="477907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1" name="object 144">
              <a:extLst>
                <a:ext uri="{FF2B5EF4-FFF2-40B4-BE49-F238E27FC236}">
                  <a16:creationId xmlns:a16="http://schemas.microsoft.com/office/drawing/2014/main" id="{60FECB21-598F-4ED3-A8CE-4D0E49D970DC}"/>
                </a:ext>
              </a:extLst>
            </p:cNvPr>
            <p:cNvSpPr/>
            <p:nvPr/>
          </p:nvSpPr>
          <p:spPr>
            <a:xfrm>
              <a:off x="4505785" y="477907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21336"/>
                  </a:moveTo>
                  <a:lnTo>
                    <a:pt x="18287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2" name="object 145">
              <a:extLst>
                <a:ext uri="{FF2B5EF4-FFF2-40B4-BE49-F238E27FC236}">
                  <a16:creationId xmlns:a16="http://schemas.microsoft.com/office/drawing/2014/main" id="{49207E8C-AB2C-47BA-8A64-BB92EC50E919}"/>
                </a:ext>
              </a:extLst>
            </p:cNvPr>
            <p:cNvSpPr/>
            <p:nvPr/>
          </p:nvSpPr>
          <p:spPr>
            <a:xfrm>
              <a:off x="4563877" y="482609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0"/>
                  </a:moveTo>
                  <a:lnTo>
                    <a:pt x="0" y="2133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3" name="object 146">
              <a:extLst>
                <a:ext uri="{FF2B5EF4-FFF2-40B4-BE49-F238E27FC236}">
                  <a16:creationId xmlns:a16="http://schemas.microsoft.com/office/drawing/2014/main" id="{E4D4A028-E645-4C1C-B425-E40623CA7809}"/>
                </a:ext>
              </a:extLst>
            </p:cNvPr>
            <p:cNvSpPr/>
            <p:nvPr/>
          </p:nvSpPr>
          <p:spPr>
            <a:xfrm>
              <a:off x="4563877" y="482609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21335"/>
                  </a:moveTo>
                  <a:lnTo>
                    <a:pt x="18287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4" name="object 147">
              <a:extLst>
                <a:ext uri="{FF2B5EF4-FFF2-40B4-BE49-F238E27FC236}">
                  <a16:creationId xmlns:a16="http://schemas.microsoft.com/office/drawing/2014/main" id="{0BB39A4B-A5F9-486F-8176-8B6CCEDEF619}"/>
                </a:ext>
              </a:extLst>
            </p:cNvPr>
            <p:cNvSpPr/>
            <p:nvPr/>
          </p:nvSpPr>
          <p:spPr>
            <a:xfrm>
              <a:off x="4624734" y="487035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5" name="object 148">
              <a:extLst>
                <a:ext uri="{FF2B5EF4-FFF2-40B4-BE49-F238E27FC236}">
                  <a16:creationId xmlns:a16="http://schemas.microsoft.com/office/drawing/2014/main" id="{311A69A8-57F5-4468-8F0A-91279BD7D263}"/>
                </a:ext>
              </a:extLst>
            </p:cNvPr>
            <p:cNvSpPr/>
            <p:nvPr/>
          </p:nvSpPr>
          <p:spPr>
            <a:xfrm>
              <a:off x="4624734" y="487035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21336"/>
                  </a:moveTo>
                  <a:lnTo>
                    <a:pt x="18287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6" name="object 149">
              <a:extLst>
                <a:ext uri="{FF2B5EF4-FFF2-40B4-BE49-F238E27FC236}">
                  <a16:creationId xmlns:a16="http://schemas.microsoft.com/office/drawing/2014/main" id="{5EFAA69C-B8AC-4DCB-8818-3C531EE799ED}"/>
                </a:ext>
              </a:extLst>
            </p:cNvPr>
            <p:cNvSpPr/>
            <p:nvPr/>
          </p:nvSpPr>
          <p:spPr>
            <a:xfrm>
              <a:off x="4685592" y="491738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7" name="object 150">
              <a:extLst>
                <a:ext uri="{FF2B5EF4-FFF2-40B4-BE49-F238E27FC236}">
                  <a16:creationId xmlns:a16="http://schemas.microsoft.com/office/drawing/2014/main" id="{80AF8463-4E6C-4504-A885-8647917469C7}"/>
                </a:ext>
              </a:extLst>
            </p:cNvPr>
            <p:cNvSpPr/>
            <p:nvPr/>
          </p:nvSpPr>
          <p:spPr>
            <a:xfrm>
              <a:off x="4685592" y="491738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21336"/>
                  </a:moveTo>
                  <a:lnTo>
                    <a:pt x="152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8" name="object 151">
              <a:extLst>
                <a:ext uri="{FF2B5EF4-FFF2-40B4-BE49-F238E27FC236}">
                  <a16:creationId xmlns:a16="http://schemas.microsoft.com/office/drawing/2014/main" id="{4A55737B-60A6-42EC-B2A0-E865DA878D25}"/>
                </a:ext>
              </a:extLst>
            </p:cNvPr>
            <p:cNvSpPr/>
            <p:nvPr/>
          </p:nvSpPr>
          <p:spPr>
            <a:xfrm>
              <a:off x="4743683" y="496164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0"/>
                  </a:moveTo>
                  <a:lnTo>
                    <a:pt x="0" y="2133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9" name="object 152">
              <a:extLst>
                <a:ext uri="{FF2B5EF4-FFF2-40B4-BE49-F238E27FC236}">
                  <a16:creationId xmlns:a16="http://schemas.microsoft.com/office/drawing/2014/main" id="{E29A3657-2179-40C6-8F3F-77484206F410}"/>
                </a:ext>
              </a:extLst>
            </p:cNvPr>
            <p:cNvSpPr/>
            <p:nvPr/>
          </p:nvSpPr>
          <p:spPr>
            <a:xfrm>
              <a:off x="4743683" y="496164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21335"/>
                  </a:moveTo>
                  <a:lnTo>
                    <a:pt x="152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0" name="object 153">
              <a:extLst>
                <a:ext uri="{FF2B5EF4-FFF2-40B4-BE49-F238E27FC236}">
                  <a16:creationId xmlns:a16="http://schemas.microsoft.com/office/drawing/2014/main" id="{BD237F96-6C9E-40EF-8458-9CBBD533A945}"/>
                </a:ext>
              </a:extLst>
            </p:cNvPr>
            <p:cNvSpPr/>
            <p:nvPr/>
          </p:nvSpPr>
          <p:spPr>
            <a:xfrm>
              <a:off x="4455991" y="4745877"/>
              <a:ext cx="193638" cy="318119"/>
            </a:xfrm>
            <a:custGeom>
              <a:avLst/>
              <a:gdLst/>
              <a:ahLst/>
              <a:cxnLst/>
              <a:rect l="l" t="t" r="r" b="b"/>
              <a:pathLst>
                <a:path w="213360" h="350520">
                  <a:moveTo>
                    <a:pt x="0" y="0"/>
                  </a:moveTo>
                  <a:lnTo>
                    <a:pt x="213360" y="35052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1" name="object 154">
              <a:extLst>
                <a:ext uri="{FF2B5EF4-FFF2-40B4-BE49-F238E27FC236}">
                  <a16:creationId xmlns:a16="http://schemas.microsoft.com/office/drawing/2014/main" id="{FDC0ABD2-0BCA-4F1A-95E6-F377B28D8378}"/>
                </a:ext>
              </a:extLst>
            </p:cNvPr>
            <p:cNvSpPr/>
            <p:nvPr/>
          </p:nvSpPr>
          <p:spPr>
            <a:xfrm>
              <a:off x="4483654" y="4803966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3" y="0"/>
                  </a:moveTo>
                  <a:lnTo>
                    <a:pt x="0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2" name="object 155">
              <a:extLst>
                <a:ext uri="{FF2B5EF4-FFF2-40B4-BE49-F238E27FC236}">
                  <a16:creationId xmlns:a16="http://schemas.microsoft.com/office/drawing/2014/main" id="{45729C35-AC53-4910-B3A6-4B645E244E47}"/>
                </a:ext>
              </a:extLst>
            </p:cNvPr>
            <p:cNvSpPr/>
            <p:nvPr/>
          </p:nvSpPr>
          <p:spPr>
            <a:xfrm>
              <a:off x="4483654" y="4803966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12191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3" name="object 156">
              <a:extLst>
                <a:ext uri="{FF2B5EF4-FFF2-40B4-BE49-F238E27FC236}">
                  <a16:creationId xmlns:a16="http://schemas.microsoft.com/office/drawing/2014/main" id="{C911036F-432A-4631-98EB-0557A26020AB}"/>
                </a:ext>
              </a:extLst>
            </p:cNvPr>
            <p:cNvSpPr/>
            <p:nvPr/>
          </p:nvSpPr>
          <p:spPr>
            <a:xfrm>
              <a:off x="4522381" y="4867591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0"/>
                  </a:moveTo>
                  <a:lnTo>
                    <a:pt x="0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4" name="object 157">
              <a:extLst>
                <a:ext uri="{FF2B5EF4-FFF2-40B4-BE49-F238E27FC236}">
                  <a16:creationId xmlns:a16="http://schemas.microsoft.com/office/drawing/2014/main" id="{7B4869EA-2215-41AE-8B0A-2ACC4976F2B7}"/>
                </a:ext>
              </a:extLst>
            </p:cNvPr>
            <p:cNvSpPr/>
            <p:nvPr/>
          </p:nvSpPr>
          <p:spPr>
            <a:xfrm>
              <a:off x="4522381" y="4867591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12192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5" name="object 158">
              <a:extLst>
                <a:ext uri="{FF2B5EF4-FFF2-40B4-BE49-F238E27FC236}">
                  <a16:creationId xmlns:a16="http://schemas.microsoft.com/office/drawing/2014/main" id="{FADD061B-3D39-4C99-92FF-DDA04F096A98}"/>
                </a:ext>
              </a:extLst>
            </p:cNvPr>
            <p:cNvSpPr/>
            <p:nvPr/>
          </p:nvSpPr>
          <p:spPr>
            <a:xfrm>
              <a:off x="4561110" y="4931215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0"/>
                  </a:moveTo>
                  <a:lnTo>
                    <a:pt x="0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6" name="object 159">
              <a:extLst>
                <a:ext uri="{FF2B5EF4-FFF2-40B4-BE49-F238E27FC236}">
                  <a16:creationId xmlns:a16="http://schemas.microsoft.com/office/drawing/2014/main" id="{E5D52CA2-94A0-4389-85A5-EB42B0608562}"/>
                </a:ext>
              </a:extLst>
            </p:cNvPr>
            <p:cNvSpPr/>
            <p:nvPr/>
          </p:nvSpPr>
          <p:spPr>
            <a:xfrm>
              <a:off x="4561110" y="4931215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12191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7" name="object 160">
              <a:extLst>
                <a:ext uri="{FF2B5EF4-FFF2-40B4-BE49-F238E27FC236}">
                  <a16:creationId xmlns:a16="http://schemas.microsoft.com/office/drawing/2014/main" id="{3D2BD881-016A-4BA7-B293-8D1A60AEE425}"/>
                </a:ext>
              </a:extLst>
            </p:cNvPr>
            <p:cNvSpPr/>
            <p:nvPr/>
          </p:nvSpPr>
          <p:spPr>
            <a:xfrm>
              <a:off x="4599836" y="4994838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0"/>
                  </a:moveTo>
                  <a:lnTo>
                    <a:pt x="0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8" name="object 161">
              <a:extLst>
                <a:ext uri="{FF2B5EF4-FFF2-40B4-BE49-F238E27FC236}">
                  <a16:creationId xmlns:a16="http://schemas.microsoft.com/office/drawing/2014/main" id="{3C3D55A1-96FA-48A1-A2DF-068F0DD02772}"/>
                </a:ext>
              </a:extLst>
            </p:cNvPr>
            <p:cNvSpPr/>
            <p:nvPr/>
          </p:nvSpPr>
          <p:spPr>
            <a:xfrm>
              <a:off x="4599836" y="4994838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12191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9" name="object 162">
              <a:extLst>
                <a:ext uri="{FF2B5EF4-FFF2-40B4-BE49-F238E27FC236}">
                  <a16:creationId xmlns:a16="http://schemas.microsoft.com/office/drawing/2014/main" id="{794ECF46-067C-4647-9B42-B557BBF14BF9}"/>
                </a:ext>
              </a:extLst>
            </p:cNvPr>
            <p:cNvSpPr/>
            <p:nvPr/>
          </p:nvSpPr>
          <p:spPr>
            <a:xfrm>
              <a:off x="4638565" y="5058462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3" y="0"/>
                  </a:moveTo>
                  <a:lnTo>
                    <a:pt x="0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0" name="object 163">
              <a:extLst>
                <a:ext uri="{FF2B5EF4-FFF2-40B4-BE49-F238E27FC236}">
                  <a16:creationId xmlns:a16="http://schemas.microsoft.com/office/drawing/2014/main" id="{C7DDB962-F0C0-403E-9A4D-0DB8A7C191A6}"/>
                </a:ext>
              </a:extLst>
            </p:cNvPr>
            <p:cNvSpPr/>
            <p:nvPr/>
          </p:nvSpPr>
          <p:spPr>
            <a:xfrm>
              <a:off x="4638565" y="5058462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12192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1" name="object 164">
              <a:extLst>
                <a:ext uri="{FF2B5EF4-FFF2-40B4-BE49-F238E27FC236}">
                  <a16:creationId xmlns:a16="http://schemas.microsoft.com/office/drawing/2014/main" id="{C6856AE4-7A43-4C91-8212-952DBB068CE0}"/>
                </a:ext>
              </a:extLst>
            </p:cNvPr>
            <p:cNvSpPr/>
            <p:nvPr/>
          </p:nvSpPr>
          <p:spPr>
            <a:xfrm>
              <a:off x="4455991" y="4745877"/>
              <a:ext cx="69156" cy="368257"/>
            </a:xfrm>
            <a:custGeom>
              <a:avLst/>
              <a:gdLst/>
              <a:ahLst/>
              <a:cxnLst/>
              <a:rect l="l" t="t" r="r" b="b"/>
              <a:pathLst>
                <a:path w="76200" h="405764">
                  <a:moveTo>
                    <a:pt x="0" y="0"/>
                  </a:moveTo>
                  <a:lnTo>
                    <a:pt x="76200" y="405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2" name="object 165">
              <a:extLst>
                <a:ext uri="{FF2B5EF4-FFF2-40B4-BE49-F238E27FC236}">
                  <a16:creationId xmlns:a16="http://schemas.microsoft.com/office/drawing/2014/main" id="{A75D2588-FE17-4029-96E2-A3AAC5C79687}"/>
                </a:ext>
              </a:extLst>
            </p:cNvPr>
            <p:cNvSpPr/>
            <p:nvPr/>
          </p:nvSpPr>
          <p:spPr>
            <a:xfrm>
              <a:off x="4455991" y="481779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4" y="0"/>
                  </a:moveTo>
                  <a:lnTo>
                    <a:pt x="0" y="304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3" name="object 166">
              <a:extLst>
                <a:ext uri="{FF2B5EF4-FFF2-40B4-BE49-F238E27FC236}">
                  <a16:creationId xmlns:a16="http://schemas.microsoft.com/office/drawing/2014/main" id="{EAC76D7E-8620-4131-A84B-7A510E9FE2EF}"/>
                </a:ext>
              </a:extLst>
            </p:cNvPr>
            <p:cNvSpPr/>
            <p:nvPr/>
          </p:nvSpPr>
          <p:spPr>
            <a:xfrm>
              <a:off x="4455991" y="481779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4" name="object 167">
              <a:extLst>
                <a:ext uri="{FF2B5EF4-FFF2-40B4-BE49-F238E27FC236}">
                  <a16:creationId xmlns:a16="http://schemas.microsoft.com/office/drawing/2014/main" id="{FE98B552-760A-4DC3-B2FC-324D77C45314}"/>
                </a:ext>
              </a:extLst>
            </p:cNvPr>
            <p:cNvSpPr/>
            <p:nvPr/>
          </p:nvSpPr>
          <p:spPr>
            <a:xfrm>
              <a:off x="4472589" y="4889721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4" y="0"/>
                  </a:moveTo>
                  <a:lnTo>
                    <a:pt x="0" y="609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5" name="object 168">
              <a:extLst>
                <a:ext uri="{FF2B5EF4-FFF2-40B4-BE49-F238E27FC236}">
                  <a16:creationId xmlns:a16="http://schemas.microsoft.com/office/drawing/2014/main" id="{F7D37A13-BAB9-433C-B378-673055B9ED89}"/>
                </a:ext>
              </a:extLst>
            </p:cNvPr>
            <p:cNvSpPr/>
            <p:nvPr/>
          </p:nvSpPr>
          <p:spPr>
            <a:xfrm>
              <a:off x="4472589" y="4889721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6096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6" name="object 169">
              <a:extLst>
                <a:ext uri="{FF2B5EF4-FFF2-40B4-BE49-F238E27FC236}">
                  <a16:creationId xmlns:a16="http://schemas.microsoft.com/office/drawing/2014/main" id="{E0930C0D-AC15-44BC-A1C4-B7C9EE042A33}"/>
                </a:ext>
              </a:extLst>
            </p:cNvPr>
            <p:cNvSpPr/>
            <p:nvPr/>
          </p:nvSpPr>
          <p:spPr>
            <a:xfrm>
              <a:off x="4483655" y="4964411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431" y="0"/>
                  </a:moveTo>
                  <a:lnTo>
                    <a:pt x="0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7" name="object 170">
              <a:extLst>
                <a:ext uri="{FF2B5EF4-FFF2-40B4-BE49-F238E27FC236}">
                  <a16:creationId xmlns:a16="http://schemas.microsoft.com/office/drawing/2014/main" id="{5A3A80AC-D8B2-4FC0-89CC-7F32A617931F}"/>
                </a:ext>
              </a:extLst>
            </p:cNvPr>
            <p:cNvSpPr/>
            <p:nvPr/>
          </p:nvSpPr>
          <p:spPr>
            <a:xfrm>
              <a:off x="4483655" y="4964411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6095"/>
                  </a:moveTo>
                  <a:lnTo>
                    <a:pt x="2743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8" name="object 171">
              <a:extLst>
                <a:ext uri="{FF2B5EF4-FFF2-40B4-BE49-F238E27FC236}">
                  <a16:creationId xmlns:a16="http://schemas.microsoft.com/office/drawing/2014/main" id="{480CE0ED-913E-406B-BDBE-C8EBA620BFE0}"/>
                </a:ext>
              </a:extLst>
            </p:cNvPr>
            <p:cNvSpPr/>
            <p:nvPr/>
          </p:nvSpPr>
          <p:spPr>
            <a:xfrm>
              <a:off x="4500252" y="5039098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3" y="0"/>
                  </a:moveTo>
                  <a:lnTo>
                    <a:pt x="0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9" name="object 172">
              <a:extLst>
                <a:ext uri="{FF2B5EF4-FFF2-40B4-BE49-F238E27FC236}">
                  <a16:creationId xmlns:a16="http://schemas.microsoft.com/office/drawing/2014/main" id="{4D1882EB-EC1F-4F6E-B14B-50A840FAF6E8}"/>
                </a:ext>
              </a:extLst>
            </p:cNvPr>
            <p:cNvSpPr/>
            <p:nvPr/>
          </p:nvSpPr>
          <p:spPr>
            <a:xfrm>
              <a:off x="4500252" y="5039098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7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0" name="object 173">
              <a:extLst>
                <a:ext uri="{FF2B5EF4-FFF2-40B4-BE49-F238E27FC236}">
                  <a16:creationId xmlns:a16="http://schemas.microsoft.com/office/drawing/2014/main" id="{71BE4120-18C0-432A-BEA7-E8E20BCBF4D4}"/>
                </a:ext>
              </a:extLst>
            </p:cNvPr>
            <p:cNvSpPr/>
            <p:nvPr/>
          </p:nvSpPr>
          <p:spPr>
            <a:xfrm>
              <a:off x="4514082" y="511102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4" y="0"/>
                  </a:moveTo>
                  <a:lnTo>
                    <a:pt x="0" y="609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1" name="object 174">
              <a:extLst>
                <a:ext uri="{FF2B5EF4-FFF2-40B4-BE49-F238E27FC236}">
                  <a16:creationId xmlns:a16="http://schemas.microsoft.com/office/drawing/2014/main" id="{FF2E43F0-2406-4AF7-8EB8-040A28A59F9A}"/>
                </a:ext>
              </a:extLst>
            </p:cNvPr>
            <p:cNvSpPr/>
            <p:nvPr/>
          </p:nvSpPr>
          <p:spPr>
            <a:xfrm>
              <a:off x="4514082" y="511102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6096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2" name="object 175">
              <a:extLst>
                <a:ext uri="{FF2B5EF4-FFF2-40B4-BE49-F238E27FC236}">
                  <a16:creationId xmlns:a16="http://schemas.microsoft.com/office/drawing/2014/main" id="{92CC0D08-50AD-489F-97F4-EDC10AFDF67E}"/>
                </a:ext>
              </a:extLst>
            </p:cNvPr>
            <p:cNvSpPr/>
            <p:nvPr/>
          </p:nvSpPr>
          <p:spPr>
            <a:xfrm>
              <a:off x="4384069" y="4745877"/>
              <a:ext cx="72038" cy="368257"/>
            </a:xfrm>
            <a:custGeom>
              <a:avLst/>
              <a:gdLst/>
              <a:ahLst/>
              <a:cxnLst/>
              <a:rect l="l" t="t" r="r" b="b"/>
              <a:pathLst>
                <a:path w="79375" h="405764">
                  <a:moveTo>
                    <a:pt x="79248" y="0"/>
                  </a:moveTo>
                  <a:lnTo>
                    <a:pt x="0" y="405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3" name="object 176">
              <a:extLst>
                <a:ext uri="{FF2B5EF4-FFF2-40B4-BE49-F238E27FC236}">
                  <a16:creationId xmlns:a16="http://schemas.microsoft.com/office/drawing/2014/main" id="{0BB9A666-0BF9-4280-BCCD-373ACF18BAD5}"/>
                </a:ext>
              </a:extLst>
            </p:cNvPr>
            <p:cNvSpPr/>
            <p:nvPr/>
          </p:nvSpPr>
          <p:spPr>
            <a:xfrm>
              <a:off x="4431096" y="481779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3" y="30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4" name="object 177">
              <a:extLst>
                <a:ext uri="{FF2B5EF4-FFF2-40B4-BE49-F238E27FC236}">
                  <a16:creationId xmlns:a16="http://schemas.microsoft.com/office/drawing/2014/main" id="{F65CFF50-DA7A-480F-AB49-6BB6A14E5003}"/>
                </a:ext>
              </a:extLst>
            </p:cNvPr>
            <p:cNvSpPr/>
            <p:nvPr/>
          </p:nvSpPr>
          <p:spPr>
            <a:xfrm>
              <a:off x="4431096" y="481779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24383" y="304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5" name="object 178">
              <a:extLst>
                <a:ext uri="{FF2B5EF4-FFF2-40B4-BE49-F238E27FC236}">
                  <a16:creationId xmlns:a16="http://schemas.microsoft.com/office/drawing/2014/main" id="{62C6E170-7882-4E4D-92B2-F11DBF4A9CF0}"/>
                </a:ext>
              </a:extLst>
            </p:cNvPr>
            <p:cNvSpPr/>
            <p:nvPr/>
          </p:nvSpPr>
          <p:spPr>
            <a:xfrm>
              <a:off x="4414498" y="4889721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3" y="60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6" name="object 179">
              <a:extLst>
                <a:ext uri="{FF2B5EF4-FFF2-40B4-BE49-F238E27FC236}">
                  <a16:creationId xmlns:a16="http://schemas.microsoft.com/office/drawing/2014/main" id="{AF9CDD90-B9DF-4661-B14F-B9B44A52E2D6}"/>
                </a:ext>
              </a:extLst>
            </p:cNvPr>
            <p:cNvSpPr/>
            <p:nvPr/>
          </p:nvSpPr>
          <p:spPr>
            <a:xfrm>
              <a:off x="4414498" y="4889721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0"/>
                  </a:moveTo>
                  <a:lnTo>
                    <a:pt x="24383" y="609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7" name="object 180">
              <a:extLst>
                <a:ext uri="{FF2B5EF4-FFF2-40B4-BE49-F238E27FC236}">
                  <a16:creationId xmlns:a16="http://schemas.microsoft.com/office/drawing/2014/main" id="{9566461D-5192-4C4F-8939-62DA24C0FFC0}"/>
                </a:ext>
              </a:extLst>
            </p:cNvPr>
            <p:cNvSpPr/>
            <p:nvPr/>
          </p:nvSpPr>
          <p:spPr>
            <a:xfrm>
              <a:off x="4400667" y="4964411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432" y="60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8" name="object 181">
              <a:extLst>
                <a:ext uri="{FF2B5EF4-FFF2-40B4-BE49-F238E27FC236}">
                  <a16:creationId xmlns:a16="http://schemas.microsoft.com/office/drawing/2014/main" id="{71916AEE-C643-4B53-BE76-8E66B5F8952B}"/>
                </a:ext>
              </a:extLst>
            </p:cNvPr>
            <p:cNvSpPr/>
            <p:nvPr/>
          </p:nvSpPr>
          <p:spPr>
            <a:xfrm>
              <a:off x="4400667" y="4964411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0"/>
                  </a:moveTo>
                  <a:lnTo>
                    <a:pt x="27432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9" name="object 182">
              <a:extLst>
                <a:ext uri="{FF2B5EF4-FFF2-40B4-BE49-F238E27FC236}">
                  <a16:creationId xmlns:a16="http://schemas.microsoft.com/office/drawing/2014/main" id="{3EB4D162-0D78-4B89-968D-0AE2EAE12851}"/>
                </a:ext>
              </a:extLst>
            </p:cNvPr>
            <p:cNvSpPr/>
            <p:nvPr/>
          </p:nvSpPr>
          <p:spPr>
            <a:xfrm>
              <a:off x="4386835" y="5039098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4" y="30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0" name="object 183">
              <a:extLst>
                <a:ext uri="{FF2B5EF4-FFF2-40B4-BE49-F238E27FC236}">
                  <a16:creationId xmlns:a16="http://schemas.microsoft.com/office/drawing/2014/main" id="{78C51413-B155-4192-ACA6-67832F293BFD}"/>
                </a:ext>
              </a:extLst>
            </p:cNvPr>
            <p:cNvSpPr/>
            <p:nvPr/>
          </p:nvSpPr>
          <p:spPr>
            <a:xfrm>
              <a:off x="4386835" y="5039098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24384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1" name="object 184">
              <a:extLst>
                <a:ext uri="{FF2B5EF4-FFF2-40B4-BE49-F238E27FC236}">
                  <a16:creationId xmlns:a16="http://schemas.microsoft.com/office/drawing/2014/main" id="{8992220D-7785-4A49-A24E-C9F02AD33E0F}"/>
                </a:ext>
              </a:extLst>
            </p:cNvPr>
            <p:cNvSpPr/>
            <p:nvPr/>
          </p:nvSpPr>
          <p:spPr>
            <a:xfrm>
              <a:off x="4373004" y="511102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4" y="60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2" name="object 185">
              <a:extLst>
                <a:ext uri="{FF2B5EF4-FFF2-40B4-BE49-F238E27FC236}">
                  <a16:creationId xmlns:a16="http://schemas.microsoft.com/office/drawing/2014/main" id="{53E2F43B-05EF-4952-BA76-27D6BB17683A}"/>
                </a:ext>
              </a:extLst>
            </p:cNvPr>
            <p:cNvSpPr/>
            <p:nvPr/>
          </p:nvSpPr>
          <p:spPr>
            <a:xfrm>
              <a:off x="4373004" y="511102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0"/>
                  </a:moveTo>
                  <a:lnTo>
                    <a:pt x="24384" y="609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3" name="object 186">
              <a:extLst>
                <a:ext uri="{FF2B5EF4-FFF2-40B4-BE49-F238E27FC236}">
                  <a16:creationId xmlns:a16="http://schemas.microsoft.com/office/drawing/2014/main" id="{D3973CD2-5EDE-4999-807F-8FEF08AD4B95}"/>
                </a:ext>
              </a:extLst>
            </p:cNvPr>
            <p:cNvSpPr/>
            <p:nvPr/>
          </p:nvSpPr>
          <p:spPr>
            <a:xfrm>
              <a:off x="4259589" y="4745877"/>
              <a:ext cx="196519" cy="318119"/>
            </a:xfrm>
            <a:custGeom>
              <a:avLst/>
              <a:gdLst/>
              <a:ahLst/>
              <a:cxnLst/>
              <a:rect l="l" t="t" r="r" b="b"/>
              <a:pathLst>
                <a:path w="216535" h="350520">
                  <a:moveTo>
                    <a:pt x="216407" y="0"/>
                  </a:moveTo>
                  <a:lnTo>
                    <a:pt x="0" y="35052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4" name="object 187">
              <a:extLst>
                <a:ext uri="{FF2B5EF4-FFF2-40B4-BE49-F238E27FC236}">
                  <a16:creationId xmlns:a16="http://schemas.microsoft.com/office/drawing/2014/main" id="{AD42ED33-5670-43D4-95FF-AAC8E592AF28}"/>
                </a:ext>
              </a:extLst>
            </p:cNvPr>
            <p:cNvSpPr/>
            <p:nvPr/>
          </p:nvSpPr>
          <p:spPr>
            <a:xfrm>
              <a:off x="4403432" y="4803966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121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5" name="object 188">
              <a:extLst>
                <a:ext uri="{FF2B5EF4-FFF2-40B4-BE49-F238E27FC236}">
                  <a16:creationId xmlns:a16="http://schemas.microsoft.com/office/drawing/2014/main" id="{5B99F65C-7FBD-40E9-937D-68173DA4B46E}"/>
                </a:ext>
              </a:extLst>
            </p:cNvPr>
            <p:cNvSpPr/>
            <p:nvPr/>
          </p:nvSpPr>
          <p:spPr>
            <a:xfrm>
              <a:off x="4403432" y="4803966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4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6" name="object 189">
              <a:extLst>
                <a:ext uri="{FF2B5EF4-FFF2-40B4-BE49-F238E27FC236}">
                  <a16:creationId xmlns:a16="http://schemas.microsoft.com/office/drawing/2014/main" id="{ABED335F-4D61-4CA3-9E55-7C193F78D5BD}"/>
                </a:ext>
              </a:extLst>
            </p:cNvPr>
            <p:cNvSpPr/>
            <p:nvPr/>
          </p:nvSpPr>
          <p:spPr>
            <a:xfrm>
              <a:off x="4364706" y="4867591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3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7" name="object 190">
              <a:extLst>
                <a:ext uri="{FF2B5EF4-FFF2-40B4-BE49-F238E27FC236}">
                  <a16:creationId xmlns:a16="http://schemas.microsoft.com/office/drawing/2014/main" id="{E35D155E-AD86-4573-8FDC-5348A04E0F88}"/>
                </a:ext>
              </a:extLst>
            </p:cNvPr>
            <p:cNvSpPr/>
            <p:nvPr/>
          </p:nvSpPr>
          <p:spPr>
            <a:xfrm>
              <a:off x="4364706" y="4867591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3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8" name="object 191">
              <a:extLst>
                <a:ext uri="{FF2B5EF4-FFF2-40B4-BE49-F238E27FC236}">
                  <a16:creationId xmlns:a16="http://schemas.microsoft.com/office/drawing/2014/main" id="{24C24731-A8B7-4D27-BB68-BB2E9CA02BF0}"/>
                </a:ext>
              </a:extLst>
            </p:cNvPr>
            <p:cNvSpPr/>
            <p:nvPr/>
          </p:nvSpPr>
          <p:spPr>
            <a:xfrm>
              <a:off x="4325977" y="4931215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121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9" name="object 192">
              <a:extLst>
                <a:ext uri="{FF2B5EF4-FFF2-40B4-BE49-F238E27FC236}">
                  <a16:creationId xmlns:a16="http://schemas.microsoft.com/office/drawing/2014/main" id="{5FFA206D-055C-4FF1-95AA-9E12DC33F66C}"/>
                </a:ext>
              </a:extLst>
            </p:cNvPr>
            <p:cNvSpPr/>
            <p:nvPr/>
          </p:nvSpPr>
          <p:spPr>
            <a:xfrm>
              <a:off x="4325977" y="4931215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4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0" name="object 193">
              <a:extLst>
                <a:ext uri="{FF2B5EF4-FFF2-40B4-BE49-F238E27FC236}">
                  <a16:creationId xmlns:a16="http://schemas.microsoft.com/office/drawing/2014/main" id="{493B54E4-6AAB-4B9A-9C0E-D2EA0854AB10}"/>
                </a:ext>
              </a:extLst>
            </p:cNvPr>
            <p:cNvSpPr/>
            <p:nvPr/>
          </p:nvSpPr>
          <p:spPr>
            <a:xfrm>
              <a:off x="4287251" y="4994838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121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1" name="object 194">
              <a:extLst>
                <a:ext uri="{FF2B5EF4-FFF2-40B4-BE49-F238E27FC236}">
                  <a16:creationId xmlns:a16="http://schemas.microsoft.com/office/drawing/2014/main" id="{D74EB5BF-AAD9-4694-A0FA-5F3EF45BBC7D}"/>
                </a:ext>
              </a:extLst>
            </p:cNvPr>
            <p:cNvSpPr/>
            <p:nvPr/>
          </p:nvSpPr>
          <p:spPr>
            <a:xfrm>
              <a:off x="4287251" y="4994838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4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2" name="object 195">
              <a:extLst>
                <a:ext uri="{FF2B5EF4-FFF2-40B4-BE49-F238E27FC236}">
                  <a16:creationId xmlns:a16="http://schemas.microsoft.com/office/drawing/2014/main" id="{6C84FFF6-B655-4AA2-A805-98012BF94056}"/>
                </a:ext>
              </a:extLst>
            </p:cNvPr>
            <p:cNvSpPr/>
            <p:nvPr/>
          </p:nvSpPr>
          <p:spPr>
            <a:xfrm>
              <a:off x="4248522" y="5058462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3" name="object 196">
              <a:extLst>
                <a:ext uri="{FF2B5EF4-FFF2-40B4-BE49-F238E27FC236}">
                  <a16:creationId xmlns:a16="http://schemas.microsoft.com/office/drawing/2014/main" id="{BD1C4988-D85B-4F11-A1C2-E83D12EF1819}"/>
                </a:ext>
              </a:extLst>
            </p:cNvPr>
            <p:cNvSpPr/>
            <p:nvPr/>
          </p:nvSpPr>
          <p:spPr>
            <a:xfrm>
              <a:off x="4248522" y="5058462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4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4" name="object 197">
              <a:extLst>
                <a:ext uri="{FF2B5EF4-FFF2-40B4-BE49-F238E27FC236}">
                  <a16:creationId xmlns:a16="http://schemas.microsoft.com/office/drawing/2014/main" id="{6BBF2201-3418-4AA0-B3E0-3525CF89D3D9}"/>
                </a:ext>
              </a:extLst>
            </p:cNvPr>
            <p:cNvSpPr/>
            <p:nvPr/>
          </p:nvSpPr>
          <p:spPr>
            <a:xfrm>
              <a:off x="4157238" y="4745876"/>
              <a:ext cx="299101" cy="224182"/>
            </a:xfrm>
            <a:custGeom>
              <a:avLst/>
              <a:gdLst/>
              <a:ahLst/>
              <a:cxnLst/>
              <a:rect l="l" t="t" r="r" b="b"/>
              <a:pathLst>
                <a:path w="329564" h="247014">
                  <a:moveTo>
                    <a:pt x="329183" y="0"/>
                  </a:moveTo>
                  <a:lnTo>
                    <a:pt x="0" y="24688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5" name="object 198">
              <a:extLst>
                <a:ext uri="{FF2B5EF4-FFF2-40B4-BE49-F238E27FC236}">
                  <a16:creationId xmlns:a16="http://schemas.microsoft.com/office/drawing/2014/main" id="{C19E149C-3F2D-4574-A9B0-B4AFC6866AE8}"/>
                </a:ext>
              </a:extLst>
            </p:cNvPr>
            <p:cNvSpPr/>
            <p:nvPr/>
          </p:nvSpPr>
          <p:spPr>
            <a:xfrm>
              <a:off x="4386836" y="477907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6" name="object 199">
              <a:extLst>
                <a:ext uri="{FF2B5EF4-FFF2-40B4-BE49-F238E27FC236}">
                  <a16:creationId xmlns:a16="http://schemas.microsoft.com/office/drawing/2014/main" id="{FEDBE6F0-E075-4940-A657-C09E2F7F210D}"/>
                </a:ext>
              </a:extLst>
            </p:cNvPr>
            <p:cNvSpPr/>
            <p:nvPr/>
          </p:nvSpPr>
          <p:spPr>
            <a:xfrm>
              <a:off x="4386836" y="477907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287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7" name="object 200">
              <a:extLst>
                <a:ext uri="{FF2B5EF4-FFF2-40B4-BE49-F238E27FC236}">
                  <a16:creationId xmlns:a16="http://schemas.microsoft.com/office/drawing/2014/main" id="{C0711059-D4AB-4803-AE6A-6E12D89AA17E}"/>
                </a:ext>
              </a:extLst>
            </p:cNvPr>
            <p:cNvSpPr/>
            <p:nvPr/>
          </p:nvSpPr>
          <p:spPr>
            <a:xfrm>
              <a:off x="4328745" y="482609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2133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8" name="object 201">
              <a:extLst>
                <a:ext uri="{FF2B5EF4-FFF2-40B4-BE49-F238E27FC236}">
                  <a16:creationId xmlns:a16="http://schemas.microsoft.com/office/drawing/2014/main" id="{4DD4F5BF-3EEF-443B-B4B8-776D224E6D0C}"/>
                </a:ext>
              </a:extLst>
            </p:cNvPr>
            <p:cNvSpPr/>
            <p:nvPr/>
          </p:nvSpPr>
          <p:spPr>
            <a:xfrm>
              <a:off x="4328745" y="482609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287" y="2133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9" name="object 202">
              <a:extLst>
                <a:ext uri="{FF2B5EF4-FFF2-40B4-BE49-F238E27FC236}">
                  <a16:creationId xmlns:a16="http://schemas.microsoft.com/office/drawing/2014/main" id="{D8F45D9C-CCF8-4305-B19C-94051FE1FF73}"/>
                </a:ext>
              </a:extLst>
            </p:cNvPr>
            <p:cNvSpPr/>
            <p:nvPr/>
          </p:nvSpPr>
          <p:spPr>
            <a:xfrm>
              <a:off x="4267888" y="487035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0" name="object 203">
              <a:extLst>
                <a:ext uri="{FF2B5EF4-FFF2-40B4-BE49-F238E27FC236}">
                  <a16:creationId xmlns:a16="http://schemas.microsoft.com/office/drawing/2014/main" id="{A97226C8-833F-4EC3-8AA9-E37D99BCA0D3}"/>
                </a:ext>
              </a:extLst>
            </p:cNvPr>
            <p:cNvSpPr/>
            <p:nvPr/>
          </p:nvSpPr>
          <p:spPr>
            <a:xfrm>
              <a:off x="4267888" y="4870357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287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1" name="object 204">
              <a:extLst>
                <a:ext uri="{FF2B5EF4-FFF2-40B4-BE49-F238E27FC236}">
                  <a16:creationId xmlns:a16="http://schemas.microsoft.com/office/drawing/2014/main" id="{4128FCE0-6BBB-4345-BDD1-DEA81176333C}"/>
                </a:ext>
              </a:extLst>
            </p:cNvPr>
            <p:cNvSpPr/>
            <p:nvPr/>
          </p:nvSpPr>
          <p:spPr>
            <a:xfrm>
              <a:off x="4209796" y="491738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2" name="object 205">
              <a:extLst>
                <a:ext uri="{FF2B5EF4-FFF2-40B4-BE49-F238E27FC236}">
                  <a16:creationId xmlns:a16="http://schemas.microsoft.com/office/drawing/2014/main" id="{EFE2BB14-E615-4FAA-9184-F4191FFE3DDB}"/>
                </a:ext>
              </a:extLst>
            </p:cNvPr>
            <p:cNvSpPr/>
            <p:nvPr/>
          </p:nvSpPr>
          <p:spPr>
            <a:xfrm>
              <a:off x="4209796" y="491738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0"/>
                  </a:moveTo>
                  <a:lnTo>
                    <a:pt x="15239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3" name="object 206">
              <a:extLst>
                <a:ext uri="{FF2B5EF4-FFF2-40B4-BE49-F238E27FC236}">
                  <a16:creationId xmlns:a16="http://schemas.microsoft.com/office/drawing/2014/main" id="{4BAE1C8C-5D95-4FA5-A6DB-1B58EF91A718}"/>
                </a:ext>
              </a:extLst>
            </p:cNvPr>
            <p:cNvSpPr/>
            <p:nvPr/>
          </p:nvSpPr>
          <p:spPr>
            <a:xfrm>
              <a:off x="4151704" y="496164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2133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4" name="object 207">
              <a:extLst>
                <a:ext uri="{FF2B5EF4-FFF2-40B4-BE49-F238E27FC236}">
                  <a16:creationId xmlns:a16="http://schemas.microsoft.com/office/drawing/2014/main" id="{3CB9B92B-53B1-4AED-81F9-EBCBA3440B57}"/>
                </a:ext>
              </a:extLst>
            </p:cNvPr>
            <p:cNvSpPr/>
            <p:nvPr/>
          </p:nvSpPr>
          <p:spPr>
            <a:xfrm>
              <a:off x="4151704" y="496164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0"/>
                  </a:moveTo>
                  <a:lnTo>
                    <a:pt x="15239" y="2133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5" name="object 208">
              <a:extLst>
                <a:ext uri="{FF2B5EF4-FFF2-40B4-BE49-F238E27FC236}">
                  <a16:creationId xmlns:a16="http://schemas.microsoft.com/office/drawing/2014/main" id="{F2725ED5-061E-4C6C-AEBC-659B87485DC0}"/>
                </a:ext>
              </a:extLst>
            </p:cNvPr>
            <p:cNvSpPr/>
            <p:nvPr/>
          </p:nvSpPr>
          <p:spPr>
            <a:xfrm>
              <a:off x="4099144" y="4745877"/>
              <a:ext cx="357308" cy="105463"/>
            </a:xfrm>
            <a:custGeom>
              <a:avLst/>
              <a:gdLst/>
              <a:ahLst/>
              <a:cxnLst/>
              <a:rect l="l" t="t" r="r" b="b"/>
              <a:pathLst>
                <a:path w="393700" h="116204">
                  <a:moveTo>
                    <a:pt x="393191" y="0"/>
                  </a:moveTo>
                  <a:lnTo>
                    <a:pt x="0" y="11582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6" name="object 209">
              <a:extLst>
                <a:ext uri="{FF2B5EF4-FFF2-40B4-BE49-F238E27FC236}">
                  <a16:creationId xmlns:a16="http://schemas.microsoft.com/office/drawing/2014/main" id="{2B79D5F4-1A66-4955-82A8-243C8DF90483}"/>
                </a:ext>
              </a:extLst>
            </p:cNvPr>
            <p:cNvSpPr/>
            <p:nvPr/>
          </p:nvSpPr>
          <p:spPr>
            <a:xfrm>
              <a:off x="4381304" y="4754175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5" y="274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7" name="object 210">
              <a:extLst>
                <a:ext uri="{FF2B5EF4-FFF2-40B4-BE49-F238E27FC236}">
                  <a16:creationId xmlns:a16="http://schemas.microsoft.com/office/drawing/2014/main" id="{77B1B7D7-ACB2-41D6-AFCA-3F8CB71D167B}"/>
                </a:ext>
              </a:extLst>
            </p:cNvPr>
            <p:cNvSpPr/>
            <p:nvPr/>
          </p:nvSpPr>
          <p:spPr>
            <a:xfrm>
              <a:off x="4381304" y="4754175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0"/>
                  </a:moveTo>
                  <a:lnTo>
                    <a:pt x="6095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8" name="object 211">
              <a:extLst>
                <a:ext uri="{FF2B5EF4-FFF2-40B4-BE49-F238E27FC236}">
                  <a16:creationId xmlns:a16="http://schemas.microsoft.com/office/drawing/2014/main" id="{7FEF2430-F35C-47F5-917A-55AD2BD9F4FE}"/>
                </a:ext>
              </a:extLst>
            </p:cNvPr>
            <p:cNvSpPr/>
            <p:nvPr/>
          </p:nvSpPr>
          <p:spPr>
            <a:xfrm>
              <a:off x="4309380" y="4776304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6095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9" name="object 212">
              <a:extLst>
                <a:ext uri="{FF2B5EF4-FFF2-40B4-BE49-F238E27FC236}">
                  <a16:creationId xmlns:a16="http://schemas.microsoft.com/office/drawing/2014/main" id="{A4F9330D-4A51-4986-BB98-7DF19A02D425}"/>
                </a:ext>
              </a:extLst>
            </p:cNvPr>
            <p:cNvSpPr/>
            <p:nvPr/>
          </p:nvSpPr>
          <p:spPr>
            <a:xfrm>
              <a:off x="4309380" y="4776304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0"/>
                  </a:moveTo>
                  <a:lnTo>
                    <a:pt x="6095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0" name="object 213">
              <a:extLst>
                <a:ext uri="{FF2B5EF4-FFF2-40B4-BE49-F238E27FC236}">
                  <a16:creationId xmlns:a16="http://schemas.microsoft.com/office/drawing/2014/main" id="{820C860A-60C7-49BC-87BB-A7DB48AFB8BC}"/>
                </a:ext>
              </a:extLst>
            </p:cNvPr>
            <p:cNvSpPr/>
            <p:nvPr/>
          </p:nvSpPr>
          <p:spPr>
            <a:xfrm>
              <a:off x="4237458" y="4795668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3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1" name="object 214">
              <a:extLst>
                <a:ext uri="{FF2B5EF4-FFF2-40B4-BE49-F238E27FC236}">
                  <a16:creationId xmlns:a16="http://schemas.microsoft.com/office/drawing/2014/main" id="{18B56D46-62FB-4232-99D4-281620187224}"/>
                </a:ext>
              </a:extLst>
            </p:cNvPr>
            <p:cNvSpPr/>
            <p:nvPr/>
          </p:nvSpPr>
          <p:spPr>
            <a:xfrm>
              <a:off x="4237458" y="4795668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0"/>
                  </a:moveTo>
                  <a:lnTo>
                    <a:pt x="9143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2" name="object 215">
              <a:extLst>
                <a:ext uri="{FF2B5EF4-FFF2-40B4-BE49-F238E27FC236}">
                  <a16:creationId xmlns:a16="http://schemas.microsoft.com/office/drawing/2014/main" id="{4778D087-C883-43AD-8733-26BBD80FAA6A}"/>
                </a:ext>
              </a:extLst>
            </p:cNvPr>
            <p:cNvSpPr/>
            <p:nvPr/>
          </p:nvSpPr>
          <p:spPr>
            <a:xfrm>
              <a:off x="4165536" y="4817799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4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3" name="object 216">
              <a:extLst>
                <a:ext uri="{FF2B5EF4-FFF2-40B4-BE49-F238E27FC236}">
                  <a16:creationId xmlns:a16="http://schemas.microsoft.com/office/drawing/2014/main" id="{21A80BE8-4D2A-434F-88C7-1F65AB22236C}"/>
                </a:ext>
              </a:extLst>
            </p:cNvPr>
            <p:cNvSpPr/>
            <p:nvPr/>
          </p:nvSpPr>
          <p:spPr>
            <a:xfrm>
              <a:off x="4165536" y="4817799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0"/>
                  </a:moveTo>
                  <a:lnTo>
                    <a:pt x="9144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4" name="object 217">
              <a:extLst>
                <a:ext uri="{FF2B5EF4-FFF2-40B4-BE49-F238E27FC236}">
                  <a16:creationId xmlns:a16="http://schemas.microsoft.com/office/drawing/2014/main" id="{669015C3-8F0E-47AF-911D-B2A6320DFEE1}"/>
                </a:ext>
              </a:extLst>
            </p:cNvPr>
            <p:cNvSpPr/>
            <p:nvPr/>
          </p:nvSpPr>
          <p:spPr>
            <a:xfrm>
              <a:off x="4096380" y="4837162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6" y="274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5" name="object 218">
              <a:extLst>
                <a:ext uri="{FF2B5EF4-FFF2-40B4-BE49-F238E27FC236}">
                  <a16:creationId xmlns:a16="http://schemas.microsoft.com/office/drawing/2014/main" id="{C83BE2C8-2507-4308-9C58-16F275809F66}"/>
                </a:ext>
              </a:extLst>
            </p:cNvPr>
            <p:cNvSpPr/>
            <p:nvPr/>
          </p:nvSpPr>
          <p:spPr>
            <a:xfrm>
              <a:off x="4096380" y="4837162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0"/>
                  </a:moveTo>
                  <a:lnTo>
                    <a:pt x="6096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6" name="object 219">
              <a:extLst>
                <a:ext uri="{FF2B5EF4-FFF2-40B4-BE49-F238E27FC236}">
                  <a16:creationId xmlns:a16="http://schemas.microsoft.com/office/drawing/2014/main" id="{467D1461-63FA-4A34-AB5D-63EDD78C0902}"/>
                </a:ext>
              </a:extLst>
            </p:cNvPr>
            <p:cNvSpPr/>
            <p:nvPr/>
          </p:nvSpPr>
          <p:spPr>
            <a:xfrm>
              <a:off x="4085315" y="4712681"/>
              <a:ext cx="371139" cy="33426"/>
            </a:xfrm>
            <a:custGeom>
              <a:avLst/>
              <a:gdLst/>
              <a:ahLst/>
              <a:cxnLst/>
              <a:rect l="l" t="t" r="r" b="b"/>
              <a:pathLst>
                <a:path w="408939" h="36829">
                  <a:moveTo>
                    <a:pt x="408431" y="3657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7" name="object 220">
              <a:extLst>
                <a:ext uri="{FF2B5EF4-FFF2-40B4-BE49-F238E27FC236}">
                  <a16:creationId xmlns:a16="http://schemas.microsoft.com/office/drawing/2014/main" id="{3D86EED1-D7D9-4F02-ADD7-0B16C312612E}"/>
                </a:ext>
              </a:extLst>
            </p:cNvPr>
            <p:cNvSpPr/>
            <p:nvPr/>
          </p:nvSpPr>
          <p:spPr>
            <a:xfrm>
              <a:off x="4381303" y="4729279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8" name="object 221">
              <a:extLst>
                <a:ext uri="{FF2B5EF4-FFF2-40B4-BE49-F238E27FC236}">
                  <a16:creationId xmlns:a16="http://schemas.microsoft.com/office/drawing/2014/main" id="{25857C6D-A57C-4B1B-8FCC-EEACD0B46FD9}"/>
                </a:ext>
              </a:extLst>
            </p:cNvPr>
            <p:cNvSpPr/>
            <p:nvPr/>
          </p:nvSpPr>
          <p:spPr>
            <a:xfrm>
              <a:off x="4381303" y="4729279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9" name="object 222">
              <a:extLst>
                <a:ext uri="{FF2B5EF4-FFF2-40B4-BE49-F238E27FC236}">
                  <a16:creationId xmlns:a16="http://schemas.microsoft.com/office/drawing/2014/main" id="{0C80CD08-4ADB-4BCE-A254-3F4FCD36A39B}"/>
                </a:ext>
              </a:extLst>
            </p:cNvPr>
            <p:cNvSpPr/>
            <p:nvPr/>
          </p:nvSpPr>
          <p:spPr>
            <a:xfrm>
              <a:off x="4306613" y="4720980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0" name="object 223">
              <a:extLst>
                <a:ext uri="{FF2B5EF4-FFF2-40B4-BE49-F238E27FC236}">
                  <a16:creationId xmlns:a16="http://schemas.microsoft.com/office/drawing/2014/main" id="{C5D44E53-E8C5-48AB-9F80-C988C82577FB}"/>
                </a:ext>
              </a:extLst>
            </p:cNvPr>
            <p:cNvSpPr/>
            <p:nvPr/>
          </p:nvSpPr>
          <p:spPr>
            <a:xfrm>
              <a:off x="4306613" y="4720980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1" name="object 224">
              <a:extLst>
                <a:ext uri="{FF2B5EF4-FFF2-40B4-BE49-F238E27FC236}">
                  <a16:creationId xmlns:a16="http://schemas.microsoft.com/office/drawing/2014/main" id="{48FF00F7-6A7D-477C-8FA5-8B976B4A5F79}"/>
                </a:ext>
              </a:extLst>
            </p:cNvPr>
            <p:cNvSpPr/>
            <p:nvPr/>
          </p:nvSpPr>
          <p:spPr>
            <a:xfrm>
              <a:off x="4234691" y="4715447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2" name="object 225">
              <a:extLst>
                <a:ext uri="{FF2B5EF4-FFF2-40B4-BE49-F238E27FC236}">
                  <a16:creationId xmlns:a16="http://schemas.microsoft.com/office/drawing/2014/main" id="{1CCB7ACE-74F9-4824-B32E-367DA0181C30}"/>
                </a:ext>
              </a:extLst>
            </p:cNvPr>
            <p:cNvSpPr/>
            <p:nvPr/>
          </p:nvSpPr>
          <p:spPr>
            <a:xfrm>
              <a:off x="4234691" y="4715447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3" name="object 226">
              <a:extLst>
                <a:ext uri="{FF2B5EF4-FFF2-40B4-BE49-F238E27FC236}">
                  <a16:creationId xmlns:a16="http://schemas.microsoft.com/office/drawing/2014/main" id="{E99AFC51-F159-4A4A-8204-A7D6DB020186}"/>
                </a:ext>
              </a:extLst>
            </p:cNvPr>
            <p:cNvSpPr/>
            <p:nvPr/>
          </p:nvSpPr>
          <p:spPr>
            <a:xfrm>
              <a:off x="4160002" y="4707148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4" name="object 227">
              <a:extLst>
                <a:ext uri="{FF2B5EF4-FFF2-40B4-BE49-F238E27FC236}">
                  <a16:creationId xmlns:a16="http://schemas.microsoft.com/office/drawing/2014/main" id="{8115136F-F3A7-4AC8-8362-999F3F8DD868}"/>
                </a:ext>
              </a:extLst>
            </p:cNvPr>
            <p:cNvSpPr/>
            <p:nvPr/>
          </p:nvSpPr>
          <p:spPr>
            <a:xfrm>
              <a:off x="4160002" y="4707148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5" name="object 228">
              <a:extLst>
                <a:ext uri="{FF2B5EF4-FFF2-40B4-BE49-F238E27FC236}">
                  <a16:creationId xmlns:a16="http://schemas.microsoft.com/office/drawing/2014/main" id="{171129F2-775B-4F77-8A7E-155E87A6E1E0}"/>
                </a:ext>
              </a:extLst>
            </p:cNvPr>
            <p:cNvSpPr/>
            <p:nvPr/>
          </p:nvSpPr>
          <p:spPr>
            <a:xfrm>
              <a:off x="4085314" y="4701615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6" name="object 229">
              <a:extLst>
                <a:ext uri="{FF2B5EF4-FFF2-40B4-BE49-F238E27FC236}">
                  <a16:creationId xmlns:a16="http://schemas.microsoft.com/office/drawing/2014/main" id="{8CB2EEFB-E11E-4B60-96A2-E24669A75991}"/>
                </a:ext>
              </a:extLst>
            </p:cNvPr>
            <p:cNvSpPr/>
            <p:nvPr/>
          </p:nvSpPr>
          <p:spPr>
            <a:xfrm>
              <a:off x="4085314" y="4701615"/>
              <a:ext cx="0" cy="22476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7" name="object 230">
              <a:extLst>
                <a:ext uri="{FF2B5EF4-FFF2-40B4-BE49-F238E27FC236}">
                  <a16:creationId xmlns:a16="http://schemas.microsoft.com/office/drawing/2014/main" id="{98D2D2F5-9F70-436B-95DB-0953EE837FF0}"/>
                </a:ext>
              </a:extLst>
            </p:cNvPr>
            <p:cNvSpPr/>
            <p:nvPr/>
          </p:nvSpPr>
          <p:spPr>
            <a:xfrm>
              <a:off x="4121275" y="4582667"/>
              <a:ext cx="334832" cy="163670"/>
            </a:xfrm>
            <a:custGeom>
              <a:avLst/>
              <a:gdLst/>
              <a:ahLst/>
              <a:cxnLst/>
              <a:rect l="l" t="t" r="r" b="b"/>
              <a:pathLst>
                <a:path w="368935" h="180339">
                  <a:moveTo>
                    <a:pt x="368807" y="1798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8" name="object 231">
              <a:extLst>
                <a:ext uri="{FF2B5EF4-FFF2-40B4-BE49-F238E27FC236}">
                  <a16:creationId xmlns:a16="http://schemas.microsoft.com/office/drawing/2014/main" id="{6FF34152-9C39-4096-83E0-8868487505EA}"/>
                </a:ext>
              </a:extLst>
            </p:cNvPr>
            <p:cNvSpPr/>
            <p:nvPr/>
          </p:nvSpPr>
          <p:spPr>
            <a:xfrm>
              <a:off x="4381304" y="4701615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0" y="24384"/>
                  </a:moveTo>
                  <a:lnTo>
                    <a:pt x="152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9" name="object 232">
              <a:extLst>
                <a:ext uri="{FF2B5EF4-FFF2-40B4-BE49-F238E27FC236}">
                  <a16:creationId xmlns:a16="http://schemas.microsoft.com/office/drawing/2014/main" id="{652CECD8-EAA7-477D-AE43-B1B9F76A5BA2}"/>
                </a:ext>
              </a:extLst>
            </p:cNvPr>
            <p:cNvSpPr/>
            <p:nvPr/>
          </p:nvSpPr>
          <p:spPr>
            <a:xfrm>
              <a:off x="4381304" y="4701615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15239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0" name="object 233">
              <a:extLst>
                <a:ext uri="{FF2B5EF4-FFF2-40B4-BE49-F238E27FC236}">
                  <a16:creationId xmlns:a16="http://schemas.microsoft.com/office/drawing/2014/main" id="{0A3B6636-1FFB-4B73-A90C-DFA2E6101F3B}"/>
                </a:ext>
              </a:extLst>
            </p:cNvPr>
            <p:cNvSpPr/>
            <p:nvPr/>
          </p:nvSpPr>
          <p:spPr>
            <a:xfrm>
              <a:off x="4314912" y="4668421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24383"/>
                  </a:moveTo>
                  <a:lnTo>
                    <a:pt x="1219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1" name="object 234">
              <a:extLst>
                <a:ext uri="{FF2B5EF4-FFF2-40B4-BE49-F238E27FC236}">
                  <a16:creationId xmlns:a16="http://schemas.microsoft.com/office/drawing/2014/main" id="{5B335ECE-527C-4310-B1A5-9887DF51BD98}"/>
                </a:ext>
              </a:extLst>
            </p:cNvPr>
            <p:cNvSpPr/>
            <p:nvPr/>
          </p:nvSpPr>
          <p:spPr>
            <a:xfrm>
              <a:off x="4314912" y="4668421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2" y="0"/>
                  </a:moveTo>
                  <a:lnTo>
                    <a:pt x="0" y="2438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2" name="object 235">
              <a:extLst>
                <a:ext uri="{FF2B5EF4-FFF2-40B4-BE49-F238E27FC236}">
                  <a16:creationId xmlns:a16="http://schemas.microsoft.com/office/drawing/2014/main" id="{A1F2EB79-E23A-447F-B6AD-03190517F9A3}"/>
                </a:ext>
              </a:extLst>
            </p:cNvPr>
            <p:cNvSpPr/>
            <p:nvPr/>
          </p:nvSpPr>
          <p:spPr>
            <a:xfrm>
              <a:off x="4248522" y="4635227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27431"/>
                  </a:moveTo>
                  <a:lnTo>
                    <a:pt x="1219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3" name="object 236">
              <a:extLst>
                <a:ext uri="{FF2B5EF4-FFF2-40B4-BE49-F238E27FC236}">
                  <a16:creationId xmlns:a16="http://schemas.microsoft.com/office/drawing/2014/main" id="{B34AE164-047A-47FB-BC59-DD23322DE5CF}"/>
                </a:ext>
              </a:extLst>
            </p:cNvPr>
            <p:cNvSpPr/>
            <p:nvPr/>
          </p:nvSpPr>
          <p:spPr>
            <a:xfrm>
              <a:off x="4248522" y="4635227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2" y="0"/>
                  </a:moveTo>
                  <a:lnTo>
                    <a:pt x="0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4" name="object 237">
              <a:extLst>
                <a:ext uri="{FF2B5EF4-FFF2-40B4-BE49-F238E27FC236}">
                  <a16:creationId xmlns:a16="http://schemas.microsoft.com/office/drawing/2014/main" id="{96DBD90F-0778-440D-9F26-8D063A1F9C62}"/>
                </a:ext>
              </a:extLst>
            </p:cNvPr>
            <p:cNvSpPr/>
            <p:nvPr/>
          </p:nvSpPr>
          <p:spPr>
            <a:xfrm>
              <a:off x="4182133" y="4602032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27431"/>
                  </a:moveTo>
                  <a:lnTo>
                    <a:pt x="1219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5" name="object 238">
              <a:extLst>
                <a:ext uri="{FF2B5EF4-FFF2-40B4-BE49-F238E27FC236}">
                  <a16:creationId xmlns:a16="http://schemas.microsoft.com/office/drawing/2014/main" id="{010AB526-813A-49FC-A25C-357CFF193CA9}"/>
                </a:ext>
              </a:extLst>
            </p:cNvPr>
            <p:cNvSpPr/>
            <p:nvPr/>
          </p:nvSpPr>
          <p:spPr>
            <a:xfrm>
              <a:off x="4182133" y="4602032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1" y="0"/>
                  </a:moveTo>
                  <a:lnTo>
                    <a:pt x="0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6" name="object 239">
              <a:extLst>
                <a:ext uri="{FF2B5EF4-FFF2-40B4-BE49-F238E27FC236}">
                  <a16:creationId xmlns:a16="http://schemas.microsoft.com/office/drawing/2014/main" id="{176AFD44-2896-4008-92AF-5FFE15548867}"/>
                </a:ext>
              </a:extLst>
            </p:cNvPr>
            <p:cNvSpPr/>
            <p:nvPr/>
          </p:nvSpPr>
          <p:spPr>
            <a:xfrm>
              <a:off x="4115742" y="4568836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27432"/>
                  </a:moveTo>
                  <a:lnTo>
                    <a:pt x="1219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7" name="object 240">
              <a:extLst>
                <a:ext uri="{FF2B5EF4-FFF2-40B4-BE49-F238E27FC236}">
                  <a16:creationId xmlns:a16="http://schemas.microsoft.com/office/drawing/2014/main" id="{A3206325-B0DE-4375-A833-59722EEBE729}"/>
                </a:ext>
              </a:extLst>
            </p:cNvPr>
            <p:cNvSpPr/>
            <p:nvPr/>
          </p:nvSpPr>
          <p:spPr>
            <a:xfrm>
              <a:off x="4115742" y="4568836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1" y="0"/>
                  </a:moveTo>
                  <a:lnTo>
                    <a:pt x="0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8" name="object 241">
              <a:extLst>
                <a:ext uri="{FF2B5EF4-FFF2-40B4-BE49-F238E27FC236}">
                  <a16:creationId xmlns:a16="http://schemas.microsoft.com/office/drawing/2014/main" id="{C0943599-EE9C-4847-843A-68CCAECBE31B}"/>
                </a:ext>
              </a:extLst>
            </p:cNvPr>
            <p:cNvSpPr/>
            <p:nvPr/>
          </p:nvSpPr>
          <p:spPr>
            <a:xfrm>
              <a:off x="4207030" y="4466485"/>
              <a:ext cx="248963" cy="279507"/>
            </a:xfrm>
            <a:custGeom>
              <a:avLst/>
              <a:gdLst/>
              <a:ahLst/>
              <a:cxnLst/>
              <a:rect l="l" t="t" r="r" b="b"/>
              <a:pathLst>
                <a:path w="274320" h="307975">
                  <a:moveTo>
                    <a:pt x="274319" y="3078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9" name="object 242">
              <a:extLst>
                <a:ext uri="{FF2B5EF4-FFF2-40B4-BE49-F238E27FC236}">
                  <a16:creationId xmlns:a16="http://schemas.microsoft.com/office/drawing/2014/main" id="{A253A9BB-144E-478F-A603-766EC06D979A}"/>
                </a:ext>
              </a:extLst>
            </p:cNvPr>
            <p:cNvSpPr/>
            <p:nvPr/>
          </p:nvSpPr>
          <p:spPr>
            <a:xfrm>
              <a:off x="4395133" y="4682252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0" y="15239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0" name="object 243">
              <a:extLst>
                <a:ext uri="{FF2B5EF4-FFF2-40B4-BE49-F238E27FC236}">
                  <a16:creationId xmlns:a16="http://schemas.microsoft.com/office/drawing/2014/main" id="{B670E348-B76A-4664-B45C-C159928B0FF5}"/>
                </a:ext>
              </a:extLst>
            </p:cNvPr>
            <p:cNvSpPr/>
            <p:nvPr/>
          </p:nvSpPr>
          <p:spPr>
            <a:xfrm>
              <a:off x="4395133" y="4682252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21336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1" name="object 244">
              <a:extLst>
                <a:ext uri="{FF2B5EF4-FFF2-40B4-BE49-F238E27FC236}">
                  <a16:creationId xmlns:a16="http://schemas.microsoft.com/office/drawing/2014/main" id="{F2F9388F-A04C-4A23-AE1B-C85E6764DCFE}"/>
                </a:ext>
              </a:extLst>
            </p:cNvPr>
            <p:cNvSpPr/>
            <p:nvPr/>
          </p:nvSpPr>
          <p:spPr>
            <a:xfrm>
              <a:off x="4345342" y="4626928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0" y="15239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2" name="object 245">
              <a:extLst>
                <a:ext uri="{FF2B5EF4-FFF2-40B4-BE49-F238E27FC236}">
                  <a16:creationId xmlns:a16="http://schemas.microsoft.com/office/drawing/2014/main" id="{D4C478F9-E70D-4246-BC64-3808E9996048}"/>
                </a:ext>
              </a:extLst>
            </p:cNvPr>
            <p:cNvSpPr/>
            <p:nvPr/>
          </p:nvSpPr>
          <p:spPr>
            <a:xfrm>
              <a:off x="4345342" y="4626928"/>
              <a:ext cx="19594" cy="13831"/>
            </a:xfrm>
            <a:custGeom>
              <a:avLst/>
              <a:gdLst/>
              <a:ahLst/>
              <a:cxnLst/>
              <a:rect l="l" t="t" r="r" b="b"/>
              <a:pathLst>
                <a:path w="21589" h="15239">
                  <a:moveTo>
                    <a:pt x="21336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3" name="object 246">
              <a:extLst>
                <a:ext uri="{FF2B5EF4-FFF2-40B4-BE49-F238E27FC236}">
                  <a16:creationId xmlns:a16="http://schemas.microsoft.com/office/drawing/2014/main" id="{61CABE25-EE49-4F5E-B4D8-C53AA87718AB}"/>
                </a:ext>
              </a:extLst>
            </p:cNvPr>
            <p:cNvSpPr/>
            <p:nvPr/>
          </p:nvSpPr>
          <p:spPr>
            <a:xfrm>
              <a:off x="4295549" y="45688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18288"/>
                  </a:moveTo>
                  <a:lnTo>
                    <a:pt x="21335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4" name="object 247">
              <a:extLst>
                <a:ext uri="{FF2B5EF4-FFF2-40B4-BE49-F238E27FC236}">
                  <a16:creationId xmlns:a16="http://schemas.microsoft.com/office/drawing/2014/main" id="{103DB142-6CDC-4E41-853C-CBE674528DA3}"/>
                </a:ext>
              </a:extLst>
            </p:cNvPr>
            <p:cNvSpPr/>
            <p:nvPr/>
          </p:nvSpPr>
          <p:spPr>
            <a:xfrm>
              <a:off x="4295549" y="45688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5" y="0"/>
                  </a:moveTo>
                  <a:lnTo>
                    <a:pt x="0" y="1828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5" name="object 248">
              <a:extLst>
                <a:ext uri="{FF2B5EF4-FFF2-40B4-BE49-F238E27FC236}">
                  <a16:creationId xmlns:a16="http://schemas.microsoft.com/office/drawing/2014/main" id="{16E192D0-A103-47D2-BFD6-7B61CB6CC1C4}"/>
                </a:ext>
              </a:extLst>
            </p:cNvPr>
            <p:cNvSpPr/>
            <p:nvPr/>
          </p:nvSpPr>
          <p:spPr>
            <a:xfrm>
              <a:off x="4248523" y="4513512"/>
              <a:ext cx="16713" cy="16713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0" y="18287"/>
                  </a:moveTo>
                  <a:lnTo>
                    <a:pt x="18287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6" name="object 249">
              <a:extLst>
                <a:ext uri="{FF2B5EF4-FFF2-40B4-BE49-F238E27FC236}">
                  <a16:creationId xmlns:a16="http://schemas.microsoft.com/office/drawing/2014/main" id="{C4438DB1-3DA1-49BC-97DB-07EC778E3372}"/>
                </a:ext>
              </a:extLst>
            </p:cNvPr>
            <p:cNvSpPr/>
            <p:nvPr/>
          </p:nvSpPr>
          <p:spPr>
            <a:xfrm>
              <a:off x="4248523" y="4513512"/>
              <a:ext cx="16713" cy="16713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287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7" name="object 250">
              <a:extLst>
                <a:ext uri="{FF2B5EF4-FFF2-40B4-BE49-F238E27FC236}">
                  <a16:creationId xmlns:a16="http://schemas.microsoft.com/office/drawing/2014/main" id="{040702B2-64F9-4336-A343-3146D806F526}"/>
                </a:ext>
              </a:extLst>
            </p:cNvPr>
            <p:cNvSpPr/>
            <p:nvPr/>
          </p:nvSpPr>
          <p:spPr>
            <a:xfrm>
              <a:off x="4198730" y="445818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18287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8" name="object 251">
              <a:extLst>
                <a:ext uri="{FF2B5EF4-FFF2-40B4-BE49-F238E27FC236}">
                  <a16:creationId xmlns:a16="http://schemas.microsoft.com/office/drawing/2014/main" id="{D1953CCE-C72B-4E69-A0FD-0CB036DF4FE9}"/>
                </a:ext>
              </a:extLst>
            </p:cNvPr>
            <p:cNvSpPr/>
            <p:nvPr/>
          </p:nvSpPr>
          <p:spPr>
            <a:xfrm>
              <a:off x="4198730" y="445818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9" name="object 252">
              <a:extLst>
                <a:ext uri="{FF2B5EF4-FFF2-40B4-BE49-F238E27FC236}">
                  <a16:creationId xmlns:a16="http://schemas.microsoft.com/office/drawing/2014/main" id="{CFE35C77-9C17-41F0-893E-F4AFD354460F}"/>
                </a:ext>
              </a:extLst>
            </p:cNvPr>
            <p:cNvSpPr/>
            <p:nvPr/>
          </p:nvSpPr>
          <p:spPr>
            <a:xfrm>
              <a:off x="4320446" y="4394563"/>
              <a:ext cx="136007" cy="351545"/>
            </a:xfrm>
            <a:custGeom>
              <a:avLst/>
              <a:gdLst/>
              <a:ahLst/>
              <a:cxnLst/>
              <a:rect l="l" t="t" r="r" b="b"/>
              <a:pathLst>
                <a:path w="149860" h="387350">
                  <a:moveTo>
                    <a:pt x="149351" y="3870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0" name="object 253">
              <a:extLst>
                <a:ext uri="{FF2B5EF4-FFF2-40B4-BE49-F238E27FC236}">
                  <a16:creationId xmlns:a16="http://schemas.microsoft.com/office/drawing/2014/main" id="{C22DA1F3-79A1-408B-98B6-9CAF13135CD4}"/>
                </a:ext>
              </a:extLst>
            </p:cNvPr>
            <p:cNvSpPr/>
            <p:nvPr/>
          </p:nvSpPr>
          <p:spPr>
            <a:xfrm>
              <a:off x="4417264" y="4671188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9143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1" name="object 254">
              <a:extLst>
                <a:ext uri="{FF2B5EF4-FFF2-40B4-BE49-F238E27FC236}">
                  <a16:creationId xmlns:a16="http://schemas.microsoft.com/office/drawing/2014/main" id="{F8A60F41-F205-4123-A949-C6B1881ECC3D}"/>
                </a:ext>
              </a:extLst>
            </p:cNvPr>
            <p:cNvSpPr/>
            <p:nvPr/>
          </p:nvSpPr>
          <p:spPr>
            <a:xfrm>
              <a:off x="4417264" y="4671188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24383" y="0"/>
                  </a:moveTo>
                  <a:lnTo>
                    <a:pt x="0" y="914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2" name="object 255">
              <a:extLst>
                <a:ext uri="{FF2B5EF4-FFF2-40B4-BE49-F238E27FC236}">
                  <a16:creationId xmlns:a16="http://schemas.microsoft.com/office/drawing/2014/main" id="{41C91B67-9799-4BE3-9D87-25AC3EC1A707}"/>
                </a:ext>
              </a:extLst>
            </p:cNvPr>
            <p:cNvSpPr/>
            <p:nvPr/>
          </p:nvSpPr>
          <p:spPr>
            <a:xfrm>
              <a:off x="4389602" y="460203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6095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3" name="object 256">
              <a:extLst>
                <a:ext uri="{FF2B5EF4-FFF2-40B4-BE49-F238E27FC236}">
                  <a16:creationId xmlns:a16="http://schemas.microsoft.com/office/drawing/2014/main" id="{778E5459-0F60-482D-89F8-5584AA92B495}"/>
                </a:ext>
              </a:extLst>
            </p:cNvPr>
            <p:cNvSpPr/>
            <p:nvPr/>
          </p:nvSpPr>
          <p:spPr>
            <a:xfrm>
              <a:off x="4389602" y="4602032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4" y="0"/>
                  </a:moveTo>
                  <a:lnTo>
                    <a:pt x="0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4" name="object 257">
              <a:extLst>
                <a:ext uri="{FF2B5EF4-FFF2-40B4-BE49-F238E27FC236}">
                  <a16:creationId xmlns:a16="http://schemas.microsoft.com/office/drawing/2014/main" id="{5AC2C54F-E00F-4A6D-A1C7-F48999866BB6}"/>
                </a:ext>
              </a:extLst>
            </p:cNvPr>
            <p:cNvSpPr/>
            <p:nvPr/>
          </p:nvSpPr>
          <p:spPr>
            <a:xfrm>
              <a:off x="4364706" y="4532875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0" y="6095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5" name="object 258">
              <a:extLst>
                <a:ext uri="{FF2B5EF4-FFF2-40B4-BE49-F238E27FC236}">
                  <a16:creationId xmlns:a16="http://schemas.microsoft.com/office/drawing/2014/main" id="{0AC13F42-7DB7-45DA-B409-76C06BB1695F}"/>
                </a:ext>
              </a:extLst>
            </p:cNvPr>
            <p:cNvSpPr/>
            <p:nvPr/>
          </p:nvSpPr>
          <p:spPr>
            <a:xfrm>
              <a:off x="4364706" y="4532875"/>
              <a:ext cx="22476" cy="5763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83" y="0"/>
                  </a:moveTo>
                  <a:lnTo>
                    <a:pt x="0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6" name="object 259">
              <a:extLst>
                <a:ext uri="{FF2B5EF4-FFF2-40B4-BE49-F238E27FC236}">
                  <a16:creationId xmlns:a16="http://schemas.microsoft.com/office/drawing/2014/main" id="{748C7B48-D31B-4B98-B74A-B2A6618D21ED}"/>
                </a:ext>
              </a:extLst>
            </p:cNvPr>
            <p:cNvSpPr/>
            <p:nvPr/>
          </p:nvSpPr>
          <p:spPr>
            <a:xfrm>
              <a:off x="4337043" y="4460953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9143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7" name="object 260">
              <a:extLst>
                <a:ext uri="{FF2B5EF4-FFF2-40B4-BE49-F238E27FC236}">
                  <a16:creationId xmlns:a16="http://schemas.microsoft.com/office/drawing/2014/main" id="{C06E0C36-AB09-4ECC-AC27-20620DC51C12}"/>
                </a:ext>
              </a:extLst>
            </p:cNvPr>
            <p:cNvSpPr/>
            <p:nvPr/>
          </p:nvSpPr>
          <p:spPr>
            <a:xfrm>
              <a:off x="4337043" y="4460953"/>
              <a:ext cx="22476" cy="864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24384" y="0"/>
                  </a:moveTo>
                  <a:lnTo>
                    <a:pt x="0" y="9143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8" name="object 261">
              <a:extLst>
                <a:ext uri="{FF2B5EF4-FFF2-40B4-BE49-F238E27FC236}">
                  <a16:creationId xmlns:a16="http://schemas.microsoft.com/office/drawing/2014/main" id="{BA9A6298-E6BF-4072-A954-4F6B6D46D5F6}"/>
                </a:ext>
              </a:extLst>
            </p:cNvPr>
            <p:cNvSpPr/>
            <p:nvPr/>
          </p:nvSpPr>
          <p:spPr>
            <a:xfrm>
              <a:off x="4309380" y="4391797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6095"/>
                  </a:moveTo>
                  <a:lnTo>
                    <a:pt x="2743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9" name="object 262">
              <a:extLst>
                <a:ext uri="{FF2B5EF4-FFF2-40B4-BE49-F238E27FC236}">
                  <a16:creationId xmlns:a16="http://schemas.microsoft.com/office/drawing/2014/main" id="{9F7383BB-343D-4019-B3AF-BB96AFC24B4A}"/>
                </a:ext>
              </a:extLst>
            </p:cNvPr>
            <p:cNvSpPr/>
            <p:nvPr/>
          </p:nvSpPr>
          <p:spPr>
            <a:xfrm>
              <a:off x="4309380" y="4391797"/>
              <a:ext cx="25357" cy="5763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27431" y="0"/>
                  </a:moveTo>
                  <a:lnTo>
                    <a:pt x="0" y="609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5C43E34-DDD6-4C75-BFD5-8E39C49AF71E}"/>
              </a:ext>
            </a:extLst>
          </p:cNvPr>
          <p:cNvGrpSpPr/>
          <p:nvPr/>
        </p:nvGrpSpPr>
        <p:grpSpPr>
          <a:xfrm>
            <a:off x="2583350" y="4242482"/>
            <a:ext cx="766482" cy="733172"/>
            <a:chOff x="2821137" y="4377965"/>
            <a:chExt cx="766482" cy="733172"/>
          </a:xfrm>
        </p:grpSpPr>
        <p:sp>
          <p:nvSpPr>
            <p:cNvPr id="90" name="object 56">
              <a:extLst>
                <a:ext uri="{FF2B5EF4-FFF2-40B4-BE49-F238E27FC236}">
                  <a16:creationId xmlns:a16="http://schemas.microsoft.com/office/drawing/2014/main" id="{1EFB405E-623A-450B-8A24-93555113CA3F}"/>
                </a:ext>
              </a:extLst>
            </p:cNvPr>
            <p:cNvSpPr/>
            <p:nvPr/>
          </p:nvSpPr>
          <p:spPr>
            <a:xfrm>
              <a:off x="2821137" y="4377965"/>
              <a:ext cx="766482" cy="733057"/>
            </a:xfrm>
            <a:custGeom>
              <a:avLst/>
              <a:gdLst/>
              <a:ahLst/>
              <a:cxnLst/>
              <a:rect l="l" t="t" r="r" b="b"/>
              <a:pathLst>
                <a:path w="844550" h="807720">
                  <a:moveTo>
                    <a:pt x="423671" y="0"/>
                  </a:moveTo>
                  <a:lnTo>
                    <a:pt x="374132" y="2702"/>
                  </a:lnTo>
                  <a:lnTo>
                    <a:pt x="326304" y="10610"/>
                  </a:lnTo>
                  <a:lnTo>
                    <a:pt x="280503" y="23423"/>
                  </a:lnTo>
                  <a:lnTo>
                    <a:pt x="237041" y="40841"/>
                  </a:lnTo>
                  <a:lnTo>
                    <a:pt x="196232" y="62565"/>
                  </a:lnTo>
                  <a:lnTo>
                    <a:pt x="158389" y="88294"/>
                  </a:lnTo>
                  <a:lnTo>
                    <a:pt x="123825" y="117728"/>
                  </a:lnTo>
                  <a:lnTo>
                    <a:pt x="92852" y="150569"/>
                  </a:lnTo>
                  <a:lnTo>
                    <a:pt x="65786" y="186515"/>
                  </a:lnTo>
                  <a:lnTo>
                    <a:pt x="42938" y="225267"/>
                  </a:lnTo>
                  <a:lnTo>
                    <a:pt x="24622" y="266525"/>
                  </a:lnTo>
                  <a:lnTo>
                    <a:pt x="11152" y="309989"/>
                  </a:lnTo>
                  <a:lnTo>
                    <a:pt x="2840" y="355359"/>
                  </a:lnTo>
                  <a:lnTo>
                    <a:pt x="0" y="402335"/>
                  </a:lnTo>
                  <a:lnTo>
                    <a:pt x="2840" y="449356"/>
                  </a:lnTo>
                  <a:lnTo>
                    <a:pt x="11152" y="494851"/>
                  </a:lnTo>
                  <a:lnTo>
                    <a:pt x="24622" y="538506"/>
                  </a:lnTo>
                  <a:lnTo>
                    <a:pt x="42938" y="580008"/>
                  </a:lnTo>
                  <a:lnTo>
                    <a:pt x="65786" y="619045"/>
                  </a:lnTo>
                  <a:lnTo>
                    <a:pt x="92852" y="655302"/>
                  </a:lnTo>
                  <a:lnTo>
                    <a:pt x="123825" y="688466"/>
                  </a:lnTo>
                  <a:lnTo>
                    <a:pt x="158389" y="718226"/>
                  </a:lnTo>
                  <a:lnTo>
                    <a:pt x="196232" y="744266"/>
                  </a:lnTo>
                  <a:lnTo>
                    <a:pt x="237041" y="766274"/>
                  </a:lnTo>
                  <a:lnTo>
                    <a:pt x="280503" y="783936"/>
                  </a:lnTo>
                  <a:lnTo>
                    <a:pt x="326304" y="796940"/>
                  </a:lnTo>
                  <a:lnTo>
                    <a:pt x="374132" y="804973"/>
                  </a:lnTo>
                  <a:lnTo>
                    <a:pt x="423671" y="807719"/>
                  </a:lnTo>
                  <a:lnTo>
                    <a:pt x="472604" y="804973"/>
                  </a:lnTo>
                  <a:lnTo>
                    <a:pt x="519910" y="796940"/>
                  </a:lnTo>
                  <a:lnTo>
                    <a:pt x="565270" y="783936"/>
                  </a:lnTo>
                  <a:lnTo>
                    <a:pt x="608364" y="766274"/>
                  </a:lnTo>
                  <a:lnTo>
                    <a:pt x="648872" y="744266"/>
                  </a:lnTo>
                  <a:lnTo>
                    <a:pt x="686475" y="718226"/>
                  </a:lnTo>
                  <a:lnTo>
                    <a:pt x="720852" y="688466"/>
                  </a:lnTo>
                  <a:lnTo>
                    <a:pt x="751683" y="655302"/>
                  </a:lnTo>
                  <a:lnTo>
                    <a:pt x="778648" y="619045"/>
                  </a:lnTo>
                  <a:lnTo>
                    <a:pt x="801428" y="580008"/>
                  </a:lnTo>
                  <a:lnTo>
                    <a:pt x="819703" y="538506"/>
                  </a:lnTo>
                  <a:lnTo>
                    <a:pt x="833152" y="494851"/>
                  </a:lnTo>
                  <a:lnTo>
                    <a:pt x="841456" y="449356"/>
                  </a:lnTo>
                  <a:lnTo>
                    <a:pt x="844296" y="402335"/>
                  </a:lnTo>
                  <a:lnTo>
                    <a:pt x="841456" y="355359"/>
                  </a:lnTo>
                  <a:lnTo>
                    <a:pt x="833152" y="309989"/>
                  </a:lnTo>
                  <a:lnTo>
                    <a:pt x="819703" y="266525"/>
                  </a:lnTo>
                  <a:lnTo>
                    <a:pt x="801428" y="225267"/>
                  </a:lnTo>
                  <a:lnTo>
                    <a:pt x="778648" y="186515"/>
                  </a:lnTo>
                  <a:lnTo>
                    <a:pt x="751683" y="150569"/>
                  </a:lnTo>
                  <a:lnTo>
                    <a:pt x="720851" y="117728"/>
                  </a:lnTo>
                  <a:lnTo>
                    <a:pt x="686475" y="88294"/>
                  </a:lnTo>
                  <a:lnTo>
                    <a:pt x="648872" y="62565"/>
                  </a:lnTo>
                  <a:lnTo>
                    <a:pt x="608364" y="40841"/>
                  </a:lnTo>
                  <a:lnTo>
                    <a:pt x="565270" y="23423"/>
                  </a:lnTo>
                  <a:lnTo>
                    <a:pt x="519910" y="10610"/>
                  </a:lnTo>
                  <a:lnTo>
                    <a:pt x="472604" y="2702"/>
                  </a:lnTo>
                  <a:lnTo>
                    <a:pt x="423671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0" name="object 263">
              <a:extLst>
                <a:ext uri="{FF2B5EF4-FFF2-40B4-BE49-F238E27FC236}">
                  <a16:creationId xmlns:a16="http://schemas.microsoft.com/office/drawing/2014/main" id="{F193A084-308B-41F9-8941-E2E8D79DD56D}"/>
                </a:ext>
              </a:extLst>
            </p:cNvPr>
            <p:cNvSpPr/>
            <p:nvPr/>
          </p:nvSpPr>
          <p:spPr>
            <a:xfrm>
              <a:off x="2934554" y="4480316"/>
              <a:ext cx="539419" cy="484094"/>
            </a:xfrm>
            <a:custGeom>
              <a:avLst/>
              <a:gdLst/>
              <a:ahLst/>
              <a:cxnLst/>
              <a:rect l="l" t="t" r="r" b="b"/>
              <a:pathLst>
                <a:path w="594360" h="533400">
                  <a:moveTo>
                    <a:pt x="152400" y="0"/>
                  </a:moveTo>
                  <a:lnTo>
                    <a:pt x="103631" y="131063"/>
                  </a:lnTo>
                  <a:lnTo>
                    <a:pt x="128015" y="246887"/>
                  </a:lnTo>
                  <a:lnTo>
                    <a:pt x="42671" y="320039"/>
                  </a:lnTo>
                  <a:lnTo>
                    <a:pt x="0" y="460247"/>
                  </a:lnTo>
                  <a:lnTo>
                    <a:pt x="140207" y="490727"/>
                  </a:lnTo>
                  <a:lnTo>
                    <a:pt x="234695" y="533399"/>
                  </a:lnTo>
                  <a:lnTo>
                    <a:pt x="316991" y="454151"/>
                  </a:lnTo>
                  <a:lnTo>
                    <a:pt x="565205" y="454151"/>
                  </a:lnTo>
                  <a:lnTo>
                    <a:pt x="527304" y="320039"/>
                  </a:lnTo>
                  <a:lnTo>
                    <a:pt x="594359" y="195071"/>
                  </a:lnTo>
                  <a:lnTo>
                    <a:pt x="527304" y="79247"/>
                  </a:lnTo>
                  <a:lnTo>
                    <a:pt x="384047" y="73151"/>
                  </a:lnTo>
                  <a:lnTo>
                    <a:pt x="283463" y="51815"/>
                  </a:lnTo>
                  <a:lnTo>
                    <a:pt x="152400" y="0"/>
                  </a:lnTo>
                  <a:close/>
                </a:path>
                <a:path w="594360" h="533400">
                  <a:moveTo>
                    <a:pt x="565205" y="454151"/>
                  </a:moveTo>
                  <a:lnTo>
                    <a:pt x="316991" y="454151"/>
                  </a:lnTo>
                  <a:lnTo>
                    <a:pt x="426719" y="490727"/>
                  </a:lnTo>
                  <a:lnTo>
                    <a:pt x="566928" y="460247"/>
                  </a:lnTo>
                  <a:lnTo>
                    <a:pt x="565205" y="454151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1" name="object 264">
              <a:extLst>
                <a:ext uri="{FF2B5EF4-FFF2-40B4-BE49-F238E27FC236}">
                  <a16:creationId xmlns:a16="http://schemas.microsoft.com/office/drawing/2014/main" id="{BACACD16-B4B6-4F37-8A11-081C1D85AA24}"/>
                </a:ext>
              </a:extLst>
            </p:cNvPr>
            <p:cNvSpPr/>
            <p:nvPr/>
          </p:nvSpPr>
          <p:spPr>
            <a:xfrm>
              <a:off x="2934554" y="4480316"/>
              <a:ext cx="539419" cy="484094"/>
            </a:xfrm>
            <a:custGeom>
              <a:avLst/>
              <a:gdLst/>
              <a:ahLst/>
              <a:cxnLst/>
              <a:rect l="l" t="t" r="r" b="b"/>
              <a:pathLst>
                <a:path w="594360" h="533400">
                  <a:moveTo>
                    <a:pt x="283463" y="51815"/>
                  </a:moveTo>
                  <a:lnTo>
                    <a:pt x="384047" y="73151"/>
                  </a:lnTo>
                  <a:lnTo>
                    <a:pt x="527304" y="79247"/>
                  </a:lnTo>
                  <a:lnTo>
                    <a:pt x="594359" y="195071"/>
                  </a:lnTo>
                  <a:lnTo>
                    <a:pt x="527304" y="320039"/>
                  </a:lnTo>
                  <a:lnTo>
                    <a:pt x="566928" y="460247"/>
                  </a:lnTo>
                  <a:lnTo>
                    <a:pt x="426719" y="490727"/>
                  </a:lnTo>
                  <a:lnTo>
                    <a:pt x="316991" y="454151"/>
                  </a:lnTo>
                  <a:lnTo>
                    <a:pt x="234695" y="533399"/>
                  </a:lnTo>
                  <a:lnTo>
                    <a:pt x="140207" y="490727"/>
                  </a:lnTo>
                  <a:lnTo>
                    <a:pt x="0" y="460247"/>
                  </a:lnTo>
                  <a:lnTo>
                    <a:pt x="42671" y="320039"/>
                  </a:lnTo>
                  <a:lnTo>
                    <a:pt x="128015" y="246887"/>
                  </a:lnTo>
                  <a:lnTo>
                    <a:pt x="103631" y="131063"/>
                  </a:lnTo>
                  <a:lnTo>
                    <a:pt x="152400" y="0"/>
                  </a:lnTo>
                  <a:lnTo>
                    <a:pt x="283463" y="51815"/>
                  </a:lnTo>
                  <a:close/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2" name="object 265">
              <a:extLst>
                <a:ext uri="{FF2B5EF4-FFF2-40B4-BE49-F238E27FC236}">
                  <a16:creationId xmlns:a16="http://schemas.microsoft.com/office/drawing/2014/main" id="{2B78D91A-570C-4214-87B6-967D59A66B7C}"/>
                </a:ext>
              </a:extLst>
            </p:cNvPr>
            <p:cNvSpPr/>
            <p:nvPr/>
          </p:nvSpPr>
          <p:spPr>
            <a:xfrm>
              <a:off x="2898592" y="4480316"/>
              <a:ext cx="514638" cy="445482"/>
            </a:xfrm>
            <a:custGeom>
              <a:avLst/>
              <a:gdLst/>
              <a:ahLst/>
              <a:cxnLst/>
              <a:rect l="l" t="t" r="r" b="b"/>
              <a:pathLst>
                <a:path w="567054" h="490854">
                  <a:moveTo>
                    <a:pt x="454151" y="0"/>
                  </a:moveTo>
                  <a:lnTo>
                    <a:pt x="323088" y="131063"/>
                  </a:lnTo>
                  <a:lnTo>
                    <a:pt x="143256" y="131063"/>
                  </a:lnTo>
                  <a:lnTo>
                    <a:pt x="91439" y="219455"/>
                  </a:lnTo>
                  <a:lnTo>
                    <a:pt x="0" y="329183"/>
                  </a:lnTo>
                  <a:lnTo>
                    <a:pt x="179831" y="377951"/>
                  </a:lnTo>
                  <a:lnTo>
                    <a:pt x="179831" y="490727"/>
                  </a:lnTo>
                  <a:lnTo>
                    <a:pt x="289559" y="454151"/>
                  </a:lnTo>
                  <a:lnTo>
                    <a:pt x="356615" y="454151"/>
                  </a:lnTo>
                  <a:lnTo>
                    <a:pt x="420624" y="426719"/>
                  </a:lnTo>
                  <a:lnTo>
                    <a:pt x="536447" y="417575"/>
                  </a:lnTo>
                  <a:lnTo>
                    <a:pt x="566928" y="320039"/>
                  </a:lnTo>
                  <a:lnTo>
                    <a:pt x="478535" y="246887"/>
                  </a:lnTo>
                  <a:lnTo>
                    <a:pt x="505968" y="131063"/>
                  </a:lnTo>
                  <a:lnTo>
                    <a:pt x="323088" y="131063"/>
                  </a:lnTo>
                  <a:lnTo>
                    <a:pt x="222503" y="73151"/>
                  </a:lnTo>
                  <a:lnTo>
                    <a:pt x="483072" y="73151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3" name="object 266">
              <a:extLst>
                <a:ext uri="{FF2B5EF4-FFF2-40B4-BE49-F238E27FC236}">
                  <a16:creationId xmlns:a16="http://schemas.microsoft.com/office/drawing/2014/main" id="{AB7E2413-B28F-4DC8-8FE9-66C9B2D34A78}"/>
                </a:ext>
              </a:extLst>
            </p:cNvPr>
            <p:cNvSpPr/>
            <p:nvPr/>
          </p:nvSpPr>
          <p:spPr>
            <a:xfrm>
              <a:off x="2898592" y="4480316"/>
              <a:ext cx="514638" cy="445482"/>
            </a:xfrm>
            <a:custGeom>
              <a:avLst/>
              <a:gdLst/>
              <a:ahLst/>
              <a:cxnLst/>
              <a:rect l="l" t="t" r="r" b="b"/>
              <a:pathLst>
                <a:path w="567054" h="490854">
                  <a:moveTo>
                    <a:pt x="323088" y="131063"/>
                  </a:moveTo>
                  <a:lnTo>
                    <a:pt x="454151" y="0"/>
                  </a:lnTo>
                  <a:lnTo>
                    <a:pt x="505968" y="131063"/>
                  </a:lnTo>
                  <a:lnTo>
                    <a:pt x="478535" y="246887"/>
                  </a:lnTo>
                  <a:lnTo>
                    <a:pt x="566928" y="320039"/>
                  </a:lnTo>
                  <a:lnTo>
                    <a:pt x="536447" y="417575"/>
                  </a:lnTo>
                  <a:lnTo>
                    <a:pt x="420624" y="426719"/>
                  </a:lnTo>
                  <a:lnTo>
                    <a:pt x="356615" y="454151"/>
                  </a:lnTo>
                  <a:lnTo>
                    <a:pt x="289559" y="454151"/>
                  </a:lnTo>
                  <a:lnTo>
                    <a:pt x="179831" y="490727"/>
                  </a:lnTo>
                  <a:lnTo>
                    <a:pt x="179831" y="377951"/>
                  </a:lnTo>
                  <a:lnTo>
                    <a:pt x="0" y="329183"/>
                  </a:lnTo>
                  <a:lnTo>
                    <a:pt x="91439" y="219455"/>
                  </a:lnTo>
                  <a:lnTo>
                    <a:pt x="143256" y="131063"/>
                  </a:lnTo>
                  <a:lnTo>
                    <a:pt x="222503" y="73151"/>
                  </a:lnTo>
                  <a:lnTo>
                    <a:pt x="323088" y="131063"/>
                  </a:lnTo>
                  <a:close/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4" name="object 267">
              <a:extLst>
                <a:ext uri="{FF2B5EF4-FFF2-40B4-BE49-F238E27FC236}">
                  <a16:creationId xmlns:a16="http://schemas.microsoft.com/office/drawing/2014/main" id="{557D91D6-0072-43B2-87DE-A9DE869C2D92}"/>
                </a:ext>
              </a:extLst>
            </p:cNvPr>
            <p:cNvSpPr/>
            <p:nvPr/>
          </p:nvSpPr>
          <p:spPr>
            <a:xfrm>
              <a:off x="3191813" y="4380731"/>
              <a:ext cx="0" cy="368257"/>
            </a:xfrm>
            <a:custGeom>
              <a:avLst/>
              <a:gdLst/>
              <a:ahLst/>
              <a:cxnLst/>
              <a:rect l="l" t="t" r="r" b="b"/>
              <a:pathLst>
                <a:path h="405764">
                  <a:moveTo>
                    <a:pt x="0" y="405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5" name="object 268">
              <a:extLst>
                <a:ext uri="{FF2B5EF4-FFF2-40B4-BE49-F238E27FC236}">
                  <a16:creationId xmlns:a16="http://schemas.microsoft.com/office/drawing/2014/main" id="{8E49BBD5-DBF6-4000-8324-C66A296D4FEE}"/>
                </a:ext>
              </a:extLst>
            </p:cNvPr>
            <p:cNvSpPr/>
            <p:nvPr/>
          </p:nvSpPr>
          <p:spPr>
            <a:xfrm>
              <a:off x="3180750" y="4676720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6" name="object 269">
              <a:extLst>
                <a:ext uri="{FF2B5EF4-FFF2-40B4-BE49-F238E27FC236}">
                  <a16:creationId xmlns:a16="http://schemas.microsoft.com/office/drawing/2014/main" id="{27811E68-39D3-4F95-B875-952F566DDFBA}"/>
                </a:ext>
              </a:extLst>
            </p:cNvPr>
            <p:cNvSpPr/>
            <p:nvPr/>
          </p:nvSpPr>
          <p:spPr>
            <a:xfrm>
              <a:off x="3180750" y="4676720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38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7" name="object 270">
              <a:extLst>
                <a:ext uri="{FF2B5EF4-FFF2-40B4-BE49-F238E27FC236}">
                  <a16:creationId xmlns:a16="http://schemas.microsoft.com/office/drawing/2014/main" id="{CF672F58-705F-4E5A-A409-90BD9C338056}"/>
                </a:ext>
              </a:extLst>
            </p:cNvPr>
            <p:cNvSpPr/>
            <p:nvPr/>
          </p:nvSpPr>
          <p:spPr>
            <a:xfrm>
              <a:off x="3180750" y="4602031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8" name="object 271">
              <a:extLst>
                <a:ext uri="{FF2B5EF4-FFF2-40B4-BE49-F238E27FC236}">
                  <a16:creationId xmlns:a16="http://schemas.microsoft.com/office/drawing/2014/main" id="{728DACC9-9171-4B4F-8F3B-9CF5830C9538}"/>
                </a:ext>
              </a:extLst>
            </p:cNvPr>
            <p:cNvSpPr/>
            <p:nvPr/>
          </p:nvSpPr>
          <p:spPr>
            <a:xfrm>
              <a:off x="3180750" y="4602031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38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9" name="object 272">
              <a:extLst>
                <a:ext uri="{FF2B5EF4-FFF2-40B4-BE49-F238E27FC236}">
                  <a16:creationId xmlns:a16="http://schemas.microsoft.com/office/drawing/2014/main" id="{CCB3AB40-976A-4C82-B6B7-8FF35A66996E}"/>
                </a:ext>
              </a:extLst>
            </p:cNvPr>
            <p:cNvSpPr/>
            <p:nvPr/>
          </p:nvSpPr>
          <p:spPr>
            <a:xfrm>
              <a:off x="3180750" y="4527341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0" name="object 273">
              <a:extLst>
                <a:ext uri="{FF2B5EF4-FFF2-40B4-BE49-F238E27FC236}">
                  <a16:creationId xmlns:a16="http://schemas.microsoft.com/office/drawing/2014/main" id="{1820A5CC-AF2A-4B44-86B2-1A33A5CDB2D3}"/>
                </a:ext>
              </a:extLst>
            </p:cNvPr>
            <p:cNvSpPr/>
            <p:nvPr/>
          </p:nvSpPr>
          <p:spPr>
            <a:xfrm>
              <a:off x="3180750" y="4527341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38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1" name="object 274">
              <a:extLst>
                <a:ext uri="{FF2B5EF4-FFF2-40B4-BE49-F238E27FC236}">
                  <a16:creationId xmlns:a16="http://schemas.microsoft.com/office/drawing/2014/main" id="{9B46CED8-A2A3-4424-8148-BB895A11635C}"/>
                </a:ext>
              </a:extLst>
            </p:cNvPr>
            <p:cNvSpPr/>
            <p:nvPr/>
          </p:nvSpPr>
          <p:spPr>
            <a:xfrm>
              <a:off x="3180750" y="4452653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2" name="object 275">
              <a:extLst>
                <a:ext uri="{FF2B5EF4-FFF2-40B4-BE49-F238E27FC236}">
                  <a16:creationId xmlns:a16="http://schemas.microsoft.com/office/drawing/2014/main" id="{863C63C0-3612-4F36-A37A-19A0927C3197}"/>
                </a:ext>
              </a:extLst>
            </p:cNvPr>
            <p:cNvSpPr/>
            <p:nvPr/>
          </p:nvSpPr>
          <p:spPr>
            <a:xfrm>
              <a:off x="3180750" y="4452653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38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3" name="object 276">
              <a:extLst>
                <a:ext uri="{FF2B5EF4-FFF2-40B4-BE49-F238E27FC236}">
                  <a16:creationId xmlns:a16="http://schemas.microsoft.com/office/drawing/2014/main" id="{17DA6E32-F25C-4A8D-B17A-C53F4056F626}"/>
                </a:ext>
              </a:extLst>
            </p:cNvPr>
            <p:cNvSpPr/>
            <p:nvPr/>
          </p:nvSpPr>
          <p:spPr>
            <a:xfrm>
              <a:off x="3180750" y="4380730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4" name="object 277">
              <a:extLst>
                <a:ext uri="{FF2B5EF4-FFF2-40B4-BE49-F238E27FC236}">
                  <a16:creationId xmlns:a16="http://schemas.microsoft.com/office/drawing/2014/main" id="{684CB32F-480B-4C2F-9E89-EB5167749E6B}"/>
                </a:ext>
              </a:extLst>
            </p:cNvPr>
            <p:cNvSpPr/>
            <p:nvPr/>
          </p:nvSpPr>
          <p:spPr>
            <a:xfrm>
              <a:off x="3180750" y="4380730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38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5" name="object 278">
              <a:extLst>
                <a:ext uri="{FF2B5EF4-FFF2-40B4-BE49-F238E27FC236}">
                  <a16:creationId xmlns:a16="http://schemas.microsoft.com/office/drawing/2014/main" id="{867B82CE-853F-4E47-AB09-977815C87C64}"/>
                </a:ext>
              </a:extLst>
            </p:cNvPr>
            <p:cNvSpPr/>
            <p:nvPr/>
          </p:nvSpPr>
          <p:spPr>
            <a:xfrm>
              <a:off x="3191813" y="4411160"/>
              <a:ext cx="152144" cy="337713"/>
            </a:xfrm>
            <a:custGeom>
              <a:avLst/>
              <a:gdLst/>
              <a:ahLst/>
              <a:cxnLst/>
              <a:rect l="l" t="t" r="r" b="b"/>
              <a:pathLst>
                <a:path w="167639" h="372110">
                  <a:moveTo>
                    <a:pt x="0" y="371855"/>
                  </a:moveTo>
                  <a:lnTo>
                    <a:pt x="1676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6" name="object 279">
              <a:extLst>
                <a:ext uri="{FF2B5EF4-FFF2-40B4-BE49-F238E27FC236}">
                  <a16:creationId xmlns:a16="http://schemas.microsoft.com/office/drawing/2014/main" id="{2BDB9E1C-08BD-423E-B450-4829696DB37A}"/>
                </a:ext>
              </a:extLst>
            </p:cNvPr>
            <p:cNvSpPr/>
            <p:nvPr/>
          </p:nvSpPr>
          <p:spPr>
            <a:xfrm>
              <a:off x="3211179" y="4676720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3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7" name="object 280">
              <a:extLst>
                <a:ext uri="{FF2B5EF4-FFF2-40B4-BE49-F238E27FC236}">
                  <a16:creationId xmlns:a16="http://schemas.microsoft.com/office/drawing/2014/main" id="{E7A0A3DB-33B9-4B7E-8D06-70940AD57775}"/>
                </a:ext>
              </a:extLst>
            </p:cNvPr>
            <p:cNvSpPr/>
            <p:nvPr/>
          </p:nvSpPr>
          <p:spPr>
            <a:xfrm>
              <a:off x="3211179" y="4676720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3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8" name="object 281">
              <a:extLst>
                <a:ext uri="{FF2B5EF4-FFF2-40B4-BE49-F238E27FC236}">
                  <a16:creationId xmlns:a16="http://schemas.microsoft.com/office/drawing/2014/main" id="{3F6CF631-C956-4A12-B09C-AB3518DD2DBE}"/>
                </a:ext>
              </a:extLst>
            </p:cNvPr>
            <p:cNvSpPr/>
            <p:nvPr/>
          </p:nvSpPr>
          <p:spPr>
            <a:xfrm>
              <a:off x="3241607" y="4607563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3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9" name="object 282">
              <a:extLst>
                <a:ext uri="{FF2B5EF4-FFF2-40B4-BE49-F238E27FC236}">
                  <a16:creationId xmlns:a16="http://schemas.microsoft.com/office/drawing/2014/main" id="{1028819E-BCF0-4B8E-ADCE-7DE6FDF33EF6}"/>
                </a:ext>
              </a:extLst>
            </p:cNvPr>
            <p:cNvSpPr/>
            <p:nvPr/>
          </p:nvSpPr>
          <p:spPr>
            <a:xfrm>
              <a:off x="3241607" y="4607563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3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0" name="object 283">
              <a:extLst>
                <a:ext uri="{FF2B5EF4-FFF2-40B4-BE49-F238E27FC236}">
                  <a16:creationId xmlns:a16="http://schemas.microsoft.com/office/drawing/2014/main" id="{70BB7BA6-6736-46C5-B4F4-AC7F8BE3E882}"/>
                </a:ext>
              </a:extLst>
            </p:cNvPr>
            <p:cNvSpPr/>
            <p:nvPr/>
          </p:nvSpPr>
          <p:spPr>
            <a:xfrm>
              <a:off x="3272036" y="4541173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3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1" name="object 284">
              <a:extLst>
                <a:ext uri="{FF2B5EF4-FFF2-40B4-BE49-F238E27FC236}">
                  <a16:creationId xmlns:a16="http://schemas.microsoft.com/office/drawing/2014/main" id="{A8B9E141-0644-4C28-9E98-FEDC15BA1D80}"/>
                </a:ext>
              </a:extLst>
            </p:cNvPr>
            <p:cNvSpPr/>
            <p:nvPr/>
          </p:nvSpPr>
          <p:spPr>
            <a:xfrm>
              <a:off x="3272036" y="4541173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3" y="121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2" name="object 285">
              <a:extLst>
                <a:ext uri="{FF2B5EF4-FFF2-40B4-BE49-F238E27FC236}">
                  <a16:creationId xmlns:a16="http://schemas.microsoft.com/office/drawing/2014/main" id="{1E1DD6EA-4B11-40AE-ABE7-90345B30F7E8}"/>
                </a:ext>
              </a:extLst>
            </p:cNvPr>
            <p:cNvSpPr/>
            <p:nvPr/>
          </p:nvSpPr>
          <p:spPr>
            <a:xfrm>
              <a:off x="3302465" y="4472018"/>
              <a:ext cx="22476" cy="13831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0" y="0"/>
                  </a:moveTo>
                  <a:lnTo>
                    <a:pt x="24383" y="15239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3" name="object 286">
              <a:extLst>
                <a:ext uri="{FF2B5EF4-FFF2-40B4-BE49-F238E27FC236}">
                  <a16:creationId xmlns:a16="http://schemas.microsoft.com/office/drawing/2014/main" id="{7A182D07-E098-42B9-BB88-40BC97F403C1}"/>
                </a:ext>
              </a:extLst>
            </p:cNvPr>
            <p:cNvSpPr/>
            <p:nvPr/>
          </p:nvSpPr>
          <p:spPr>
            <a:xfrm>
              <a:off x="3302465" y="4472018"/>
              <a:ext cx="22476" cy="13831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24383" y="1523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4" name="object 287">
              <a:extLst>
                <a:ext uri="{FF2B5EF4-FFF2-40B4-BE49-F238E27FC236}">
                  <a16:creationId xmlns:a16="http://schemas.microsoft.com/office/drawing/2014/main" id="{C5870602-F8A3-43D9-B126-F5341C762805}"/>
                </a:ext>
              </a:extLst>
            </p:cNvPr>
            <p:cNvSpPr/>
            <p:nvPr/>
          </p:nvSpPr>
          <p:spPr>
            <a:xfrm>
              <a:off x="3332893" y="4405626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384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5" name="object 288">
              <a:extLst>
                <a:ext uri="{FF2B5EF4-FFF2-40B4-BE49-F238E27FC236}">
                  <a16:creationId xmlns:a16="http://schemas.microsoft.com/office/drawing/2014/main" id="{105638A3-6907-49DB-9A57-90E636991CCB}"/>
                </a:ext>
              </a:extLst>
            </p:cNvPr>
            <p:cNvSpPr/>
            <p:nvPr/>
          </p:nvSpPr>
          <p:spPr>
            <a:xfrm>
              <a:off x="3332893" y="4405626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1219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6" name="object 289">
              <a:extLst>
                <a:ext uri="{FF2B5EF4-FFF2-40B4-BE49-F238E27FC236}">
                  <a16:creationId xmlns:a16="http://schemas.microsoft.com/office/drawing/2014/main" id="{DEBF7905-4769-4616-89B4-F818579B538B}"/>
                </a:ext>
              </a:extLst>
            </p:cNvPr>
            <p:cNvSpPr/>
            <p:nvPr/>
          </p:nvSpPr>
          <p:spPr>
            <a:xfrm>
              <a:off x="3191813" y="4502446"/>
              <a:ext cx="274320" cy="246657"/>
            </a:xfrm>
            <a:custGeom>
              <a:avLst/>
              <a:gdLst/>
              <a:ahLst/>
              <a:cxnLst/>
              <a:rect l="l" t="t" r="r" b="b"/>
              <a:pathLst>
                <a:path w="302260" h="271779">
                  <a:moveTo>
                    <a:pt x="0" y="271272"/>
                  </a:moveTo>
                  <a:lnTo>
                    <a:pt x="30175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7" name="object 290">
              <a:extLst>
                <a:ext uri="{FF2B5EF4-FFF2-40B4-BE49-F238E27FC236}">
                  <a16:creationId xmlns:a16="http://schemas.microsoft.com/office/drawing/2014/main" id="{8C18A4A9-0FD1-4E7D-9C79-877219AADD88}"/>
                </a:ext>
              </a:extLst>
            </p:cNvPr>
            <p:cNvSpPr/>
            <p:nvPr/>
          </p:nvSpPr>
          <p:spPr>
            <a:xfrm>
              <a:off x="3236076" y="469055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287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8" name="object 291">
              <a:extLst>
                <a:ext uri="{FF2B5EF4-FFF2-40B4-BE49-F238E27FC236}">
                  <a16:creationId xmlns:a16="http://schemas.microsoft.com/office/drawing/2014/main" id="{E47E62A1-E57F-4FA2-A641-67CB58E173B7}"/>
                </a:ext>
              </a:extLst>
            </p:cNvPr>
            <p:cNvSpPr/>
            <p:nvPr/>
          </p:nvSpPr>
          <p:spPr>
            <a:xfrm>
              <a:off x="3236076" y="469055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9" name="object 292">
              <a:extLst>
                <a:ext uri="{FF2B5EF4-FFF2-40B4-BE49-F238E27FC236}">
                  <a16:creationId xmlns:a16="http://schemas.microsoft.com/office/drawing/2014/main" id="{973062F0-C7EC-4806-987D-A3C604731601}"/>
                </a:ext>
              </a:extLst>
            </p:cNvPr>
            <p:cNvSpPr/>
            <p:nvPr/>
          </p:nvSpPr>
          <p:spPr>
            <a:xfrm>
              <a:off x="3294166" y="4640758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287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0" name="object 293">
              <a:extLst>
                <a:ext uri="{FF2B5EF4-FFF2-40B4-BE49-F238E27FC236}">
                  <a16:creationId xmlns:a16="http://schemas.microsoft.com/office/drawing/2014/main" id="{0CDFE512-554D-45F9-B1E5-562FE729856F}"/>
                </a:ext>
              </a:extLst>
            </p:cNvPr>
            <p:cNvSpPr/>
            <p:nvPr/>
          </p:nvSpPr>
          <p:spPr>
            <a:xfrm>
              <a:off x="3294166" y="4640758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1" name="object 294">
              <a:extLst>
                <a:ext uri="{FF2B5EF4-FFF2-40B4-BE49-F238E27FC236}">
                  <a16:creationId xmlns:a16="http://schemas.microsoft.com/office/drawing/2014/main" id="{454CD553-4C7E-4560-80A4-380CA5E4C9C3}"/>
                </a:ext>
              </a:extLst>
            </p:cNvPr>
            <p:cNvSpPr/>
            <p:nvPr/>
          </p:nvSpPr>
          <p:spPr>
            <a:xfrm>
              <a:off x="3349491" y="4593732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287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2" name="object 295">
              <a:extLst>
                <a:ext uri="{FF2B5EF4-FFF2-40B4-BE49-F238E27FC236}">
                  <a16:creationId xmlns:a16="http://schemas.microsoft.com/office/drawing/2014/main" id="{880FF075-2F63-456A-B4D0-343011F0091A}"/>
                </a:ext>
              </a:extLst>
            </p:cNvPr>
            <p:cNvSpPr/>
            <p:nvPr/>
          </p:nvSpPr>
          <p:spPr>
            <a:xfrm>
              <a:off x="3349491" y="4593732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3" name="object 296">
              <a:extLst>
                <a:ext uri="{FF2B5EF4-FFF2-40B4-BE49-F238E27FC236}">
                  <a16:creationId xmlns:a16="http://schemas.microsoft.com/office/drawing/2014/main" id="{61EF74D5-1115-42C5-B763-F45AFD9E83BA}"/>
                </a:ext>
              </a:extLst>
            </p:cNvPr>
            <p:cNvSpPr/>
            <p:nvPr/>
          </p:nvSpPr>
          <p:spPr>
            <a:xfrm>
              <a:off x="3404817" y="454117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0"/>
                  </a:moveTo>
                  <a:lnTo>
                    <a:pt x="15239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4" name="object 297">
              <a:extLst>
                <a:ext uri="{FF2B5EF4-FFF2-40B4-BE49-F238E27FC236}">
                  <a16:creationId xmlns:a16="http://schemas.microsoft.com/office/drawing/2014/main" id="{2A2C1E1E-0F9E-429D-9737-2719EA1739ED}"/>
                </a:ext>
              </a:extLst>
            </p:cNvPr>
            <p:cNvSpPr/>
            <p:nvPr/>
          </p:nvSpPr>
          <p:spPr>
            <a:xfrm>
              <a:off x="3404817" y="454117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5" name="object 298">
              <a:extLst>
                <a:ext uri="{FF2B5EF4-FFF2-40B4-BE49-F238E27FC236}">
                  <a16:creationId xmlns:a16="http://schemas.microsoft.com/office/drawing/2014/main" id="{089DCE12-B00B-4E46-83F9-C270A3D6DF44}"/>
                </a:ext>
              </a:extLst>
            </p:cNvPr>
            <p:cNvSpPr/>
            <p:nvPr/>
          </p:nvSpPr>
          <p:spPr>
            <a:xfrm>
              <a:off x="3460141" y="4494146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0"/>
                  </a:moveTo>
                  <a:lnTo>
                    <a:pt x="15239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6" name="object 299">
              <a:extLst>
                <a:ext uri="{FF2B5EF4-FFF2-40B4-BE49-F238E27FC236}">
                  <a16:creationId xmlns:a16="http://schemas.microsoft.com/office/drawing/2014/main" id="{D412007B-6D2B-4CEB-92A3-C69F0BF87EF5}"/>
                </a:ext>
              </a:extLst>
            </p:cNvPr>
            <p:cNvSpPr/>
            <p:nvPr/>
          </p:nvSpPr>
          <p:spPr>
            <a:xfrm>
              <a:off x="3460141" y="4494146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2133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7" name="object 300">
              <a:extLst>
                <a:ext uri="{FF2B5EF4-FFF2-40B4-BE49-F238E27FC236}">
                  <a16:creationId xmlns:a16="http://schemas.microsoft.com/office/drawing/2014/main" id="{C12110AD-82A1-49CA-B8F6-4184E237D95A}"/>
                </a:ext>
              </a:extLst>
            </p:cNvPr>
            <p:cNvSpPr/>
            <p:nvPr/>
          </p:nvSpPr>
          <p:spPr>
            <a:xfrm>
              <a:off x="3191814" y="4635226"/>
              <a:ext cx="354426" cy="113532"/>
            </a:xfrm>
            <a:custGeom>
              <a:avLst/>
              <a:gdLst/>
              <a:ahLst/>
              <a:cxnLst/>
              <a:rect l="l" t="t" r="r" b="b"/>
              <a:pathLst>
                <a:path w="390525" h="125095">
                  <a:moveTo>
                    <a:pt x="0" y="124967"/>
                  </a:moveTo>
                  <a:lnTo>
                    <a:pt x="39014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8" name="object 301">
              <a:extLst>
                <a:ext uri="{FF2B5EF4-FFF2-40B4-BE49-F238E27FC236}">
                  <a16:creationId xmlns:a16="http://schemas.microsoft.com/office/drawing/2014/main" id="{E0155A07-631E-487D-A8CF-51F8CC0FB47C}"/>
                </a:ext>
              </a:extLst>
            </p:cNvPr>
            <p:cNvSpPr/>
            <p:nvPr/>
          </p:nvSpPr>
          <p:spPr>
            <a:xfrm>
              <a:off x="3258205" y="4715447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0"/>
                  </a:moveTo>
                  <a:lnTo>
                    <a:pt x="6095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9" name="object 302">
              <a:extLst>
                <a:ext uri="{FF2B5EF4-FFF2-40B4-BE49-F238E27FC236}">
                  <a16:creationId xmlns:a16="http://schemas.microsoft.com/office/drawing/2014/main" id="{A854156A-A9B6-447C-B564-4AD65885ADA6}"/>
                </a:ext>
              </a:extLst>
            </p:cNvPr>
            <p:cNvSpPr/>
            <p:nvPr/>
          </p:nvSpPr>
          <p:spPr>
            <a:xfrm>
              <a:off x="3258205" y="4715447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6095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0" name="object 303">
              <a:extLst>
                <a:ext uri="{FF2B5EF4-FFF2-40B4-BE49-F238E27FC236}">
                  <a16:creationId xmlns:a16="http://schemas.microsoft.com/office/drawing/2014/main" id="{537154B9-74AE-499B-9CBB-72D83D61937C}"/>
                </a:ext>
              </a:extLst>
            </p:cNvPr>
            <p:cNvSpPr/>
            <p:nvPr/>
          </p:nvSpPr>
          <p:spPr>
            <a:xfrm>
              <a:off x="3327362" y="4693317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0"/>
                  </a:moveTo>
                  <a:lnTo>
                    <a:pt x="9143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1" name="object 304">
              <a:extLst>
                <a:ext uri="{FF2B5EF4-FFF2-40B4-BE49-F238E27FC236}">
                  <a16:creationId xmlns:a16="http://schemas.microsoft.com/office/drawing/2014/main" id="{B2A46504-6462-46C7-B30D-9DEB7EF2DD7E}"/>
                </a:ext>
              </a:extLst>
            </p:cNvPr>
            <p:cNvSpPr/>
            <p:nvPr/>
          </p:nvSpPr>
          <p:spPr>
            <a:xfrm>
              <a:off x="3327362" y="4693317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3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2" name="object 305">
              <a:extLst>
                <a:ext uri="{FF2B5EF4-FFF2-40B4-BE49-F238E27FC236}">
                  <a16:creationId xmlns:a16="http://schemas.microsoft.com/office/drawing/2014/main" id="{17EDA6C8-2D17-4E81-A833-CB17B6E73C7E}"/>
                </a:ext>
              </a:extLst>
            </p:cNvPr>
            <p:cNvSpPr/>
            <p:nvPr/>
          </p:nvSpPr>
          <p:spPr>
            <a:xfrm>
              <a:off x="3399284" y="4668422"/>
              <a:ext cx="8645" cy="25357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0"/>
                  </a:moveTo>
                  <a:lnTo>
                    <a:pt x="9144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3" name="object 306">
              <a:extLst>
                <a:ext uri="{FF2B5EF4-FFF2-40B4-BE49-F238E27FC236}">
                  <a16:creationId xmlns:a16="http://schemas.microsoft.com/office/drawing/2014/main" id="{917E28EE-A419-4BA3-8CF2-39A3475CB8D9}"/>
                </a:ext>
              </a:extLst>
            </p:cNvPr>
            <p:cNvSpPr/>
            <p:nvPr/>
          </p:nvSpPr>
          <p:spPr>
            <a:xfrm>
              <a:off x="3399284" y="4668422"/>
              <a:ext cx="8645" cy="25357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9144" y="274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4" name="object 307">
              <a:extLst>
                <a:ext uri="{FF2B5EF4-FFF2-40B4-BE49-F238E27FC236}">
                  <a16:creationId xmlns:a16="http://schemas.microsoft.com/office/drawing/2014/main" id="{54960A05-2A36-432B-AB02-D7030B2F8D4E}"/>
                </a:ext>
              </a:extLst>
            </p:cNvPr>
            <p:cNvSpPr/>
            <p:nvPr/>
          </p:nvSpPr>
          <p:spPr>
            <a:xfrm>
              <a:off x="3471207" y="4646292"/>
              <a:ext cx="8645" cy="25357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0"/>
                  </a:moveTo>
                  <a:lnTo>
                    <a:pt x="9144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5" name="object 308">
              <a:extLst>
                <a:ext uri="{FF2B5EF4-FFF2-40B4-BE49-F238E27FC236}">
                  <a16:creationId xmlns:a16="http://schemas.microsoft.com/office/drawing/2014/main" id="{207F7F8B-C57B-443A-A34E-092B9F4508D8}"/>
                </a:ext>
              </a:extLst>
            </p:cNvPr>
            <p:cNvSpPr/>
            <p:nvPr/>
          </p:nvSpPr>
          <p:spPr>
            <a:xfrm>
              <a:off x="3471207" y="4646292"/>
              <a:ext cx="8645" cy="25357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9144" y="274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6" name="object 309">
              <a:extLst>
                <a:ext uri="{FF2B5EF4-FFF2-40B4-BE49-F238E27FC236}">
                  <a16:creationId xmlns:a16="http://schemas.microsoft.com/office/drawing/2014/main" id="{A0B8E02F-20AA-4CEB-ABE9-FE542647013B}"/>
                </a:ext>
              </a:extLst>
            </p:cNvPr>
            <p:cNvSpPr/>
            <p:nvPr/>
          </p:nvSpPr>
          <p:spPr>
            <a:xfrm>
              <a:off x="3540363" y="4624160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0"/>
                  </a:moveTo>
                  <a:lnTo>
                    <a:pt x="9144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7" name="object 310">
              <a:extLst>
                <a:ext uri="{FF2B5EF4-FFF2-40B4-BE49-F238E27FC236}">
                  <a16:creationId xmlns:a16="http://schemas.microsoft.com/office/drawing/2014/main" id="{92A081E3-CFEB-4AAB-A5FE-EB14EBCDFBEC}"/>
                </a:ext>
              </a:extLst>
            </p:cNvPr>
            <p:cNvSpPr/>
            <p:nvPr/>
          </p:nvSpPr>
          <p:spPr>
            <a:xfrm>
              <a:off x="3540363" y="4624160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4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8" name="object 311">
              <a:extLst>
                <a:ext uri="{FF2B5EF4-FFF2-40B4-BE49-F238E27FC236}">
                  <a16:creationId xmlns:a16="http://schemas.microsoft.com/office/drawing/2014/main" id="{4EDA9AB1-D91E-477E-A408-FD2FE9D37AEC}"/>
                </a:ext>
              </a:extLst>
            </p:cNvPr>
            <p:cNvSpPr/>
            <p:nvPr/>
          </p:nvSpPr>
          <p:spPr>
            <a:xfrm>
              <a:off x="3191814" y="4748643"/>
              <a:ext cx="371139" cy="39189"/>
            </a:xfrm>
            <a:custGeom>
              <a:avLst/>
              <a:gdLst/>
              <a:ahLst/>
              <a:cxnLst/>
              <a:rect l="l" t="t" r="r" b="b"/>
              <a:pathLst>
                <a:path w="408939" h="43179">
                  <a:moveTo>
                    <a:pt x="0" y="0"/>
                  </a:moveTo>
                  <a:lnTo>
                    <a:pt x="408431" y="4267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9" name="object 312">
              <a:extLst>
                <a:ext uri="{FF2B5EF4-FFF2-40B4-BE49-F238E27FC236}">
                  <a16:creationId xmlns:a16="http://schemas.microsoft.com/office/drawing/2014/main" id="{1E584208-1892-4AAF-B295-4EBC437FF7E9}"/>
                </a:ext>
              </a:extLst>
            </p:cNvPr>
            <p:cNvSpPr/>
            <p:nvPr/>
          </p:nvSpPr>
          <p:spPr>
            <a:xfrm>
              <a:off x="3263736" y="4745876"/>
              <a:ext cx="2882" cy="22476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3048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0" name="object 313">
              <a:extLst>
                <a:ext uri="{FF2B5EF4-FFF2-40B4-BE49-F238E27FC236}">
                  <a16:creationId xmlns:a16="http://schemas.microsoft.com/office/drawing/2014/main" id="{42BB6174-5A7F-49C2-A18D-16A403357991}"/>
                </a:ext>
              </a:extLst>
            </p:cNvPr>
            <p:cNvSpPr/>
            <p:nvPr/>
          </p:nvSpPr>
          <p:spPr>
            <a:xfrm>
              <a:off x="3263736" y="4745876"/>
              <a:ext cx="2882" cy="22476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0" y="24384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1" name="object 314">
              <a:extLst>
                <a:ext uri="{FF2B5EF4-FFF2-40B4-BE49-F238E27FC236}">
                  <a16:creationId xmlns:a16="http://schemas.microsoft.com/office/drawing/2014/main" id="{47D0297D-F1BB-4E98-9C62-333F37FC57F9}"/>
                </a:ext>
              </a:extLst>
            </p:cNvPr>
            <p:cNvSpPr/>
            <p:nvPr/>
          </p:nvSpPr>
          <p:spPr>
            <a:xfrm>
              <a:off x="3338425" y="4751409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3048" y="0"/>
                  </a:moveTo>
                  <a:lnTo>
                    <a:pt x="0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2" name="object 315">
              <a:extLst>
                <a:ext uri="{FF2B5EF4-FFF2-40B4-BE49-F238E27FC236}">
                  <a16:creationId xmlns:a16="http://schemas.microsoft.com/office/drawing/2014/main" id="{60ADD17A-D2E5-4F99-806E-A3A00624BD44}"/>
                </a:ext>
              </a:extLst>
            </p:cNvPr>
            <p:cNvSpPr/>
            <p:nvPr/>
          </p:nvSpPr>
          <p:spPr>
            <a:xfrm>
              <a:off x="3338425" y="4751409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27431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3" name="object 316">
              <a:extLst>
                <a:ext uri="{FF2B5EF4-FFF2-40B4-BE49-F238E27FC236}">
                  <a16:creationId xmlns:a16="http://schemas.microsoft.com/office/drawing/2014/main" id="{7B871BAA-1E4C-4F9A-B37D-42EFA6CE2279}"/>
                </a:ext>
              </a:extLst>
            </p:cNvPr>
            <p:cNvSpPr/>
            <p:nvPr/>
          </p:nvSpPr>
          <p:spPr>
            <a:xfrm>
              <a:off x="3410348" y="4759707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3048" y="0"/>
                  </a:moveTo>
                  <a:lnTo>
                    <a:pt x="0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4" name="object 317">
              <a:extLst>
                <a:ext uri="{FF2B5EF4-FFF2-40B4-BE49-F238E27FC236}">
                  <a16:creationId xmlns:a16="http://schemas.microsoft.com/office/drawing/2014/main" id="{C76998D4-7596-4D89-8247-54A29EB4E18E}"/>
                </a:ext>
              </a:extLst>
            </p:cNvPr>
            <p:cNvSpPr/>
            <p:nvPr/>
          </p:nvSpPr>
          <p:spPr>
            <a:xfrm>
              <a:off x="3410348" y="4759707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27432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5" name="object 318">
              <a:extLst>
                <a:ext uri="{FF2B5EF4-FFF2-40B4-BE49-F238E27FC236}">
                  <a16:creationId xmlns:a16="http://schemas.microsoft.com/office/drawing/2014/main" id="{DC50E714-4321-4042-A636-7B4FFB59A102}"/>
                </a:ext>
              </a:extLst>
            </p:cNvPr>
            <p:cNvSpPr/>
            <p:nvPr/>
          </p:nvSpPr>
          <p:spPr>
            <a:xfrm>
              <a:off x="3485036" y="4768006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3048" y="0"/>
                  </a:moveTo>
                  <a:lnTo>
                    <a:pt x="0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6" name="object 319">
              <a:extLst>
                <a:ext uri="{FF2B5EF4-FFF2-40B4-BE49-F238E27FC236}">
                  <a16:creationId xmlns:a16="http://schemas.microsoft.com/office/drawing/2014/main" id="{96D0AB15-97BE-4B87-A783-AE80121D6AFC}"/>
                </a:ext>
              </a:extLst>
            </p:cNvPr>
            <p:cNvSpPr/>
            <p:nvPr/>
          </p:nvSpPr>
          <p:spPr>
            <a:xfrm>
              <a:off x="3485036" y="4768006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27432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7" name="object 320">
              <a:extLst>
                <a:ext uri="{FF2B5EF4-FFF2-40B4-BE49-F238E27FC236}">
                  <a16:creationId xmlns:a16="http://schemas.microsoft.com/office/drawing/2014/main" id="{26B58FF0-EC45-4183-8B0C-436E309C4817}"/>
                </a:ext>
              </a:extLst>
            </p:cNvPr>
            <p:cNvSpPr/>
            <p:nvPr/>
          </p:nvSpPr>
          <p:spPr>
            <a:xfrm>
              <a:off x="3559726" y="4776304"/>
              <a:ext cx="2882" cy="22476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3048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8" name="object 321">
              <a:extLst>
                <a:ext uri="{FF2B5EF4-FFF2-40B4-BE49-F238E27FC236}">
                  <a16:creationId xmlns:a16="http://schemas.microsoft.com/office/drawing/2014/main" id="{821976D3-2F8A-4FEE-A52C-7852400BFA65}"/>
                </a:ext>
              </a:extLst>
            </p:cNvPr>
            <p:cNvSpPr/>
            <p:nvPr/>
          </p:nvSpPr>
          <p:spPr>
            <a:xfrm>
              <a:off x="3559726" y="4776304"/>
              <a:ext cx="2882" cy="22476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0" y="24384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9" name="object 322">
              <a:extLst>
                <a:ext uri="{FF2B5EF4-FFF2-40B4-BE49-F238E27FC236}">
                  <a16:creationId xmlns:a16="http://schemas.microsoft.com/office/drawing/2014/main" id="{F1C60848-AAE5-4087-8AA9-77CDA22896E8}"/>
                </a:ext>
              </a:extLst>
            </p:cNvPr>
            <p:cNvSpPr/>
            <p:nvPr/>
          </p:nvSpPr>
          <p:spPr>
            <a:xfrm>
              <a:off x="3191813" y="4748643"/>
              <a:ext cx="323882" cy="185569"/>
            </a:xfrm>
            <a:custGeom>
              <a:avLst/>
              <a:gdLst/>
              <a:ahLst/>
              <a:cxnLst/>
              <a:rect l="l" t="t" r="r" b="b"/>
              <a:pathLst>
                <a:path w="356870" h="204470">
                  <a:moveTo>
                    <a:pt x="0" y="0"/>
                  </a:moveTo>
                  <a:lnTo>
                    <a:pt x="356616" y="20421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0" name="object 323">
              <a:extLst>
                <a:ext uri="{FF2B5EF4-FFF2-40B4-BE49-F238E27FC236}">
                  <a16:creationId xmlns:a16="http://schemas.microsoft.com/office/drawing/2014/main" id="{2487D52C-BFCD-4BB0-A685-1CE8D6A0D1A3}"/>
                </a:ext>
              </a:extLst>
            </p:cNvPr>
            <p:cNvSpPr/>
            <p:nvPr/>
          </p:nvSpPr>
          <p:spPr>
            <a:xfrm>
              <a:off x="3249906" y="4773540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2" y="0"/>
                  </a:moveTo>
                  <a:lnTo>
                    <a:pt x="0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1" name="object 324">
              <a:extLst>
                <a:ext uri="{FF2B5EF4-FFF2-40B4-BE49-F238E27FC236}">
                  <a16:creationId xmlns:a16="http://schemas.microsoft.com/office/drawing/2014/main" id="{E89C6578-B931-4AFE-A835-059A4DE25532}"/>
                </a:ext>
              </a:extLst>
            </p:cNvPr>
            <p:cNvSpPr/>
            <p:nvPr/>
          </p:nvSpPr>
          <p:spPr>
            <a:xfrm>
              <a:off x="3249906" y="4773540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27431"/>
                  </a:moveTo>
                  <a:lnTo>
                    <a:pt x="12192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2" name="object 325">
              <a:extLst>
                <a:ext uri="{FF2B5EF4-FFF2-40B4-BE49-F238E27FC236}">
                  <a16:creationId xmlns:a16="http://schemas.microsoft.com/office/drawing/2014/main" id="{22C252F2-55DA-492F-BECE-9BD9D409A81C}"/>
                </a:ext>
              </a:extLst>
            </p:cNvPr>
            <p:cNvSpPr/>
            <p:nvPr/>
          </p:nvSpPr>
          <p:spPr>
            <a:xfrm>
              <a:off x="3313530" y="4812265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1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3" name="object 326">
              <a:extLst>
                <a:ext uri="{FF2B5EF4-FFF2-40B4-BE49-F238E27FC236}">
                  <a16:creationId xmlns:a16="http://schemas.microsoft.com/office/drawing/2014/main" id="{F473F80D-35D2-46B4-B28E-92E7F8DE3628}"/>
                </a:ext>
              </a:extLst>
            </p:cNvPr>
            <p:cNvSpPr/>
            <p:nvPr/>
          </p:nvSpPr>
          <p:spPr>
            <a:xfrm>
              <a:off x="3313530" y="4812265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24384"/>
                  </a:moveTo>
                  <a:lnTo>
                    <a:pt x="1219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4" name="object 327">
              <a:extLst>
                <a:ext uri="{FF2B5EF4-FFF2-40B4-BE49-F238E27FC236}">
                  <a16:creationId xmlns:a16="http://schemas.microsoft.com/office/drawing/2014/main" id="{9A539DEE-7BAC-46F2-BDB0-0D4E3B6A4F2E}"/>
                </a:ext>
              </a:extLst>
            </p:cNvPr>
            <p:cNvSpPr/>
            <p:nvPr/>
          </p:nvSpPr>
          <p:spPr>
            <a:xfrm>
              <a:off x="3379920" y="4848227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1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5" name="object 328">
              <a:extLst>
                <a:ext uri="{FF2B5EF4-FFF2-40B4-BE49-F238E27FC236}">
                  <a16:creationId xmlns:a16="http://schemas.microsoft.com/office/drawing/2014/main" id="{BEBFBBE9-3053-4D7A-92A6-55A889209E27}"/>
                </a:ext>
              </a:extLst>
            </p:cNvPr>
            <p:cNvSpPr/>
            <p:nvPr/>
          </p:nvSpPr>
          <p:spPr>
            <a:xfrm>
              <a:off x="3379920" y="4848227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24384"/>
                  </a:moveTo>
                  <a:lnTo>
                    <a:pt x="1219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6" name="object 329">
              <a:extLst>
                <a:ext uri="{FF2B5EF4-FFF2-40B4-BE49-F238E27FC236}">
                  <a16:creationId xmlns:a16="http://schemas.microsoft.com/office/drawing/2014/main" id="{41038A0F-E6EF-44C0-86CE-8FE52D883CBC}"/>
                </a:ext>
              </a:extLst>
            </p:cNvPr>
            <p:cNvSpPr/>
            <p:nvPr/>
          </p:nvSpPr>
          <p:spPr>
            <a:xfrm>
              <a:off x="3443542" y="4884190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1" y="0"/>
                  </a:moveTo>
                  <a:lnTo>
                    <a:pt x="0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7" name="object 330">
              <a:extLst>
                <a:ext uri="{FF2B5EF4-FFF2-40B4-BE49-F238E27FC236}">
                  <a16:creationId xmlns:a16="http://schemas.microsoft.com/office/drawing/2014/main" id="{B98B3A23-E1DC-4587-945A-8D699B915B02}"/>
                </a:ext>
              </a:extLst>
            </p:cNvPr>
            <p:cNvSpPr/>
            <p:nvPr/>
          </p:nvSpPr>
          <p:spPr>
            <a:xfrm>
              <a:off x="3443542" y="4884190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27432"/>
                  </a:moveTo>
                  <a:lnTo>
                    <a:pt x="1219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8" name="object 331">
              <a:extLst>
                <a:ext uri="{FF2B5EF4-FFF2-40B4-BE49-F238E27FC236}">
                  <a16:creationId xmlns:a16="http://schemas.microsoft.com/office/drawing/2014/main" id="{E381E3DF-CF5B-4F61-93C5-2CA5AA3D3655}"/>
                </a:ext>
              </a:extLst>
            </p:cNvPr>
            <p:cNvSpPr/>
            <p:nvPr/>
          </p:nvSpPr>
          <p:spPr>
            <a:xfrm>
              <a:off x="3507168" y="4922916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15239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9" name="object 332">
              <a:extLst>
                <a:ext uri="{FF2B5EF4-FFF2-40B4-BE49-F238E27FC236}">
                  <a16:creationId xmlns:a16="http://schemas.microsoft.com/office/drawing/2014/main" id="{4B37721C-CF43-4D55-91E5-DBC047639D5C}"/>
                </a:ext>
              </a:extLst>
            </p:cNvPr>
            <p:cNvSpPr/>
            <p:nvPr/>
          </p:nvSpPr>
          <p:spPr>
            <a:xfrm>
              <a:off x="3507168" y="4922916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0" y="24384"/>
                  </a:moveTo>
                  <a:lnTo>
                    <a:pt x="152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0" name="object 333">
              <a:extLst>
                <a:ext uri="{FF2B5EF4-FFF2-40B4-BE49-F238E27FC236}">
                  <a16:creationId xmlns:a16="http://schemas.microsoft.com/office/drawing/2014/main" id="{7F39BDAD-06FC-4487-81E0-F0555FE99814}"/>
                </a:ext>
              </a:extLst>
            </p:cNvPr>
            <p:cNvSpPr/>
            <p:nvPr/>
          </p:nvSpPr>
          <p:spPr>
            <a:xfrm>
              <a:off x="3191814" y="4748644"/>
              <a:ext cx="218995" cy="299101"/>
            </a:xfrm>
            <a:custGeom>
              <a:avLst/>
              <a:gdLst/>
              <a:ahLst/>
              <a:cxnLst/>
              <a:rect l="l" t="t" r="r" b="b"/>
              <a:pathLst>
                <a:path w="241300" h="329564">
                  <a:moveTo>
                    <a:pt x="0" y="0"/>
                  </a:moveTo>
                  <a:lnTo>
                    <a:pt x="240792" y="3291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1" name="object 334">
              <a:extLst>
                <a:ext uri="{FF2B5EF4-FFF2-40B4-BE49-F238E27FC236}">
                  <a16:creationId xmlns:a16="http://schemas.microsoft.com/office/drawing/2014/main" id="{8D3DD26B-BF25-4534-9205-A23C23E3654A}"/>
                </a:ext>
              </a:extLst>
            </p:cNvPr>
            <p:cNvSpPr/>
            <p:nvPr/>
          </p:nvSpPr>
          <p:spPr>
            <a:xfrm>
              <a:off x="3225009" y="47984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2" name="object 335">
              <a:extLst>
                <a:ext uri="{FF2B5EF4-FFF2-40B4-BE49-F238E27FC236}">
                  <a16:creationId xmlns:a16="http://schemas.microsoft.com/office/drawing/2014/main" id="{2513ECF5-021E-4242-958A-BF42AFC5BBE2}"/>
                </a:ext>
              </a:extLst>
            </p:cNvPr>
            <p:cNvSpPr/>
            <p:nvPr/>
          </p:nvSpPr>
          <p:spPr>
            <a:xfrm>
              <a:off x="3225009" y="47984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18287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3" name="object 336">
              <a:extLst>
                <a:ext uri="{FF2B5EF4-FFF2-40B4-BE49-F238E27FC236}">
                  <a16:creationId xmlns:a16="http://schemas.microsoft.com/office/drawing/2014/main" id="{79E3B371-E528-4517-8E29-EE0A111BED87}"/>
                </a:ext>
              </a:extLst>
            </p:cNvPr>
            <p:cNvSpPr/>
            <p:nvPr/>
          </p:nvSpPr>
          <p:spPr>
            <a:xfrm>
              <a:off x="3269269" y="4859294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4" name="object 337">
              <a:extLst>
                <a:ext uri="{FF2B5EF4-FFF2-40B4-BE49-F238E27FC236}">
                  <a16:creationId xmlns:a16="http://schemas.microsoft.com/office/drawing/2014/main" id="{A0CC8AB9-8B49-4202-9E2E-4A8BD451DFAF}"/>
                </a:ext>
              </a:extLst>
            </p:cNvPr>
            <p:cNvSpPr/>
            <p:nvPr/>
          </p:nvSpPr>
          <p:spPr>
            <a:xfrm>
              <a:off x="3269269" y="4859294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18287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5" name="object 338">
              <a:extLst>
                <a:ext uri="{FF2B5EF4-FFF2-40B4-BE49-F238E27FC236}">
                  <a16:creationId xmlns:a16="http://schemas.microsoft.com/office/drawing/2014/main" id="{752B3A63-0676-41E8-95EB-013AEAA82009}"/>
                </a:ext>
              </a:extLst>
            </p:cNvPr>
            <p:cNvSpPr/>
            <p:nvPr/>
          </p:nvSpPr>
          <p:spPr>
            <a:xfrm>
              <a:off x="3310764" y="4917384"/>
              <a:ext cx="22476" cy="16713"/>
            </a:xfrm>
            <a:custGeom>
              <a:avLst/>
              <a:gdLst/>
              <a:ahLst/>
              <a:cxnLst/>
              <a:rect l="l" t="t" r="r" b="b"/>
              <a:pathLst>
                <a:path w="24764" h="18414">
                  <a:moveTo>
                    <a:pt x="24383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6" name="object 339">
              <a:extLst>
                <a:ext uri="{FF2B5EF4-FFF2-40B4-BE49-F238E27FC236}">
                  <a16:creationId xmlns:a16="http://schemas.microsoft.com/office/drawing/2014/main" id="{D93681EB-0C80-46E8-A083-C1259F6F3D81}"/>
                </a:ext>
              </a:extLst>
            </p:cNvPr>
            <p:cNvSpPr/>
            <p:nvPr/>
          </p:nvSpPr>
          <p:spPr>
            <a:xfrm>
              <a:off x="3310764" y="4917384"/>
              <a:ext cx="22476" cy="16713"/>
            </a:xfrm>
            <a:custGeom>
              <a:avLst/>
              <a:gdLst/>
              <a:ahLst/>
              <a:cxnLst/>
              <a:rect l="l" t="t" r="r" b="b"/>
              <a:pathLst>
                <a:path w="24764" h="18414">
                  <a:moveTo>
                    <a:pt x="0" y="18287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7" name="object 340">
              <a:extLst>
                <a:ext uri="{FF2B5EF4-FFF2-40B4-BE49-F238E27FC236}">
                  <a16:creationId xmlns:a16="http://schemas.microsoft.com/office/drawing/2014/main" id="{FC52D036-5B49-4A1F-B2E9-9FEAD9DDC8EF}"/>
                </a:ext>
              </a:extLst>
            </p:cNvPr>
            <p:cNvSpPr/>
            <p:nvPr/>
          </p:nvSpPr>
          <p:spPr>
            <a:xfrm>
              <a:off x="3357789" y="4978241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8" name="object 341">
              <a:extLst>
                <a:ext uri="{FF2B5EF4-FFF2-40B4-BE49-F238E27FC236}">
                  <a16:creationId xmlns:a16="http://schemas.microsoft.com/office/drawing/2014/main" id="{B18ECAB7-9F5F-4493-8006-6F6075C54EB9}"/>
                </a:ext>
              </a:extLst>
            </p:cNvPr>
            <p:cNvSpPr/>
            <p:nvPr/>
          </p:nvSpPr>
          <p:spPr>
            <a:xfrm>
              <a:off x="3357789" y="4978241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18287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9" name="object 342">
              <a:extLst>
                <a:ext uri="{FF2B5EF4-FFF2-40B4-BE49-F238E27FC236}">
                  <a16:creationId xmlns:a16="http://schemas.microsoft.com/office/drawing/2014/main" id="{F9C2169B-D61A-43DF-8889-96E4E49D282F}"/>
                </a:ext>
              </a:extLst>
            </p:cNvPr>
            <p:cNvSpPr/>
            <p:nvPr/>
          </p:nvSpPr>
          <p:spPr>
            <a:xfrm>
              <a:off x="3399283" y="5039099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0"/>
                  </a:moveTo>
                  <a:lnTo>
                    <a:pt x="0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0" name="object 343">
              <a:extLst>
                <a:ext uri="{FF2B5EF4-FFF2-40B4-BE49-F238E27FC236}">
                  <a16:creationId xmlns:a16="http://schemas.microsoft.com/office/drawing/2014/main" id="{AB3AD709-06D2-4571-A068-E4ADEEBF753C}"/>
                </a:ext>
              </a:extLst>
            </p:cNvPr>
            <p:cNvSpPr/>
            <p:nvPr/>
          </p:nvSpPr>
          <p:spPr>
            <a:xfrm>
              <a:off x="3399283" y="5039099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18287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1" name="object 344">
              <a:extLst>
                <a:ext uri="{FF2B5EF4-FFF2-40B4-BE49-F238E27FC236}">
                  <a16:creationId xmlns:a16="http://schemas.microsoft.com/office/drawing/2014/main" id="{352E1D40-F149-42DC-A0B8-18C68FDE96B4}"/>
                </a:ext>
              </a:extLst>
            </p:cNvPr>
            <p:cNvSpPr/>
            <p:nvPr/>
          </p:nvSpPr>
          <p:spPr>
            <a:xfrm>
              <a:off x="3191815" y="4748643"/>
              <a:ext cx="77801" cy="362494"/>
            </a:xfrm>
            <a:custGeom>
              <a:avLst/>
              <a:gdLst/>
              <a:ahLst/>
              <a:cxnLst/>
              <a:rect l="l" t="t" r="r" b="b"/>
              <a:pathLst>
                <a:path w="85725" h="399414">
                  <a:moveTo>
                    <a:pt x="0" y="0"/>
                  </a:moveTo>
                  <a:lnTo>
                    <a:pt x="85343" y="39928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2" name="object 345">
              <a:extLst>
                <a:ext uri="{FF2B5EF4-FFF2-40B4-BE49-F238E27FC236}">
                  <a16:creationId xmlns:a16="http://schemas.microsoft.com/office/drawing/2014/main" id="{33F43251-5680-4183-AE01-4B8526388DA1}"/>
                </a:ext>
              </a:extLst>
            </p:cNvPr>
            <p:cNvSpPr/>
            <p:nvPr/>
          </p:nvSpPr>
          <p:spPr>
            <a:xfrm>
              <a:off x="3197347" y="481779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4" y="0"/>
                  </a:moveTo>
                  <a:lnTo>
                    <a:pt x="0" y="304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3" name="object 346">
              <a:extLst>
                <a:ext uri="{FF2B5EF4-FFF2-40B4-BE49-F238E27FC236}">
                  <a16:creationId xmlns:a16="http://schemas.microsoft.com/office/drawing/2014/main" id="{3D2A8B68-A362-4A82-8B00-ACE1291D5871}"/>
                </a:ext>
              </a:extLst>
            </p:cNvPr>
            <p:cNvSpPr/>
            <p:nvPr/>
          </p:nvSpPr>
          <p:spPr>
            <a:xfrm>
              <a:off x="3197347" y="481779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4" name="object 347">
              <a:extLst>
                <a:ext uri="{FF2B5EF4-FFF2-40B4-BE49-F238E27FC236}">
                  <a16:creationId xmlns:a16="http://schemas.microsoft.com/office/drawing/2014/main" id="{6B3C2018-CDAD-4856-A7A6-8F07C618ADE1}"/>
                </a:ext>
              </a:extLst>
            </p:cNvPr>
            <p:cNvSpPr/>
            <p:nvPr/>
          </p:nvSpPr>
          <p:spPr>
            <a:xfrm>
              <a:off x="3211179" y="4889720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3" y="0"/>
                  </a:moveTo>
                  <a:lnTo>
                    <a:pt x="0" y="304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5" name="object 348">
              <a:extLst>
                <a:ext uri="{FF2B5EF4-FFF2-40B4-BE49-F238E27FC236}">
                  <a16:creationId xmlns:a16="http://schemas.microsoft.com/office/drawing/2014/main" id="{BD635655-A7DB-4EC0-8020-B62E136998B3}"/>
                </a:ext>
              </a:extLst>
            </p:cNvPr>
            <p:cNvSpPr/>
            <p:nvPr/>
          </p:nvSpPr>
          <p:spPr>
            <a:xfrm>
              <a:off x="3211179" y="4889720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6" name="object 349">
              <a:extLst>
                <a:ext uri="{FF2B5EF4-FFF2-40B4-BE49-F238E27FC236}">
                  <a16:creationId xmlns:a16="http://schemas.microsoft.com/office/drawing/2014/main" id="{477B5790-7BDC-4986-A234-2883887EA1EE}"/>
                </a:ext>
              </a:extLst>
            </p:cNvPr>
            <p:cNvSpPr/>
            <p:nvPr/>
          </p:nvSpPr>
          <p:spPr>
            <a:xfrm>
              <a:off x="3225010" y="4964410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27431" y="0"/>
                  </a:moveTo>
                  <a:lnTo>
                    <a:pt x="0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7" name="object 350">
              <a:extLst>
                <a:ext uri="{FF2B5EF4-FFF2-40B4-BE49-F238E27FC236}">
                  <a16:creationId xmlns:a16="http://schemas.microsoft.com/office/drawing/2014/main" id="{0D027E3B-DACD-468E-90B5-E044A1F487A9}"/>
                </a:ext>
              </a:extLst>
            </p:cNvPr>
            <p:cNvSpPr/>
            <p:nvPr/>
          </p:nvSpPr>
          <p:spPr>
            <a:xfrm>
              <a:off x="3225010" y="4964410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0" y="3047"/>
                  </a:moveTo>
                  <a:lnTo>
                    <a:pt x="2743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8" name="object 351">
              <a:extLst>
                <a:ext uri="{FF2B5EF4-FFF2-40B4-BE49-F238E27FC236}">
                  <a16:creationId xmlns:a16="http://schemas.microsoft.com/office/drawing/2014/main" id="{3326A795-9642-4280-9CB9-FF30304CAC43}"/>
                </a:ext>
              </a:extLst>
            </p:cNvPr>
            <p:cNvSpPr/>
            <p:nvPr/>
          </p:nvSpPr>
          <p:spPr>
            <a:xfrm>
              <a:off x="3241607" y="5036332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3" y="0"/>
                  </a:moveTo>
                  <a:lnTo>
                    <a:pt x="0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9" name="object 352">
              <a:extLst>
                <a:ext uri="{FF2B5EF4-FFF2-40B4-BE49-F238E27FC236}">
                  <a16:creationId xmlns:a16="http://schemas.microsoft.com/office/drawing/2014/main" id="{76C89A42-BDA2-42FA-A250-3873953CD78C}"/>
                </a:ext>
              </a:extLst>
            </p:cNvPr>
            <p:cNvSpPr/>
            <p:nvPr/>
          </p:nvSpPr>
          <p:spPr>
            <a:xfrm>
              <a:off x="3241607" y="5036332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7"/>
                  </a:moveTo>
                  <a:lnTo>
                    <a:pt x="2438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0" name="object 353">
              <a:extLst>
                <a:ext uri="{FF2B5EF4-FFF2-40B4-BE49-F238E27FC236}">
                  <a16:creationId xmlns:a16="http://schemas.microsoft.com/office/drawing/2014/main" id="{408483FF-6ADA-4D06-83DC-35873BFD43C4}"/>
                </a:ext>
              </a:extLst>
            </p:cNvPr>
            <p:cNvSpPr/>
            <p:nvPr/>
          </p:nvSpPr>
          <p:spPr>
            <a:xfrm>
              <a:off x="3258205" y="5108254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4" y="0"/>
                  </a:moveTo>
                  <a:lnTo>
                    <a:pt x="0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1" name="object 354">
              <a:extLst>
                <a:ext uri="{FF2B5EF4-FFF2-40B4-BE49-F238E27FC236}">
                  <a16:creationId xmlns:a16="http://schemas.microsoft.com/office/drawing/2014/main" id="{4CA08985-AA9F-4A05-AB26-9E69A7263C90}"/>
                </a:ext>
              </a:extLst>
            </p:cNvPr>
            <p:cNvSpPr/>
            <p:nvPr/>
          </p:nvSpPr>
          <p:spPr>
            <a:xfrm>
              <a:off x="3258205" y="5108254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7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2" name="object 355">
              <a:extLst>
                <a:ext uri="{FF2B5EF4-FFF2-40B4-BE49-F238E27FC236}">
                  <a16:creationId xmlns:a16="http://schemas.microsoft.com/office/drawing/2014/main" id="{C5CB76BE-0F75-4178-B8CB-D4F634AD7FD6}"/>
                </a:ext>
              </a:extLst>
            </p:cNvPr>
            <p:cNvSpPr/>
            <p:nvPr/>
          </p:nvSpPr>
          <p:spPr>
            <a:xfrm>
              <a:off x="3114360" y="4748643"/>
              <a:ext cx="77801" cy="362494"/>
            </a:xfrm>
            <a:custGeom>
              <a:avLst/>
              <a:gdLst/>
              <a:ahLst/>
              <a:cxnLst/>
              <a:rect l="l" t="t" r="r" b="b"/>
              <a:pathLst>
                <a:path w="85725" h="399414">
                  <a:moveTo>
                    <a:pt x="85343" y="0"/>
                  </a:moveTo>
                  <a:lnTo>
                    <a:pt x="0" y="39928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3" name="object 356">
              <a:extLst>
                <a:ext uri="{FF2B5EF4-FFF2-40B4-BE49-F238E27FC236}">
                  <a16:creationId xmlns:a16="http://schemas.microsoft.com/office/drawing/2014/main" id="{4FCB0216-4DA6-4019-B34C-150E4987C760}"/>
                </a:ext>
              </a:extLst>
            </p:cNvPr>
            <p:cNvSpPr/>
            <p:nvPr/>
          </p:nvSpPr>
          <p:spPr>
            <a:xfrm>
              <a:off x="3164153" y="4817799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27431" y="30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4" name="object 357">
              <a:extLst>
                <a:ext uri="{FF2B5EF4-FFF2-40B4-BE49-F238E27FC236}">
                  <a16:creationId xmlns:a16="http://schemas.microsoft.com/office/drawing/2014/main" id="{77B7143C-3E31-4581-8632-00C9B387F442}"/>
                </a:ext>
              </a:extLst>
            </p:cNvPr>
            <p:cNvSpPr/>
            <p:nvPr/>
          </p:nvSpPr>
          <p:spPr>
            <a:xfrm>
              <a:off x="3164153" y="4817799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0" y="0"/>
                  </a:moveTo>
                  <a:lnTo>
                    <a:pt x="27431" y="304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5" name="object 358">
              <a:extLst>
                <a:ext uri="{FF2B5EF4-FFF2-40B4-BE49-F238E27FC236}">
                  <a16:creationId xmlns:a16="http://schemas.microsoft.com/office/drawing/2014/main" id="{DA809E52-2E3E-4222-93EE-E7D201888F12}"/>
                </a:ext>
              </a:extLst>
            </p:cNvPr>
            <p:cNvSpPr/>
            <p:nvPr/>
          </p:nvSpPr>
          <p:spPr>
            <a:xfrm>
              <a:off x="3150322" y="4889720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27431" y="30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6" name="object 359">
              <a:extLst>
                <a:ext uri="{FF2B5EF4-FFF2-40B4-BE49-F238E27FC236}">
                  <a16:creationId xmlns:a16="http://schemas.microsoft.com/office/drawing/2014/main" id="{77B33829-3C4F-447C-BD42-DE8D59357F19}"/>
                </a:ext>
              </a:extLst>
            </p:cNvPr>
            <p:cNvSpPr/>
            <p:nvPr/>
          </p:nvSpPr>
          <p:spPr>
            <a:xfrm>
              <a:off x="3150322" y="4889720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0" y="0"/>
                  </a:moveTo>
                  <a:lnTo>
                    <a:pt x="27431" y="3048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7" name="object 360">
              <a:extLst>
                <a:ext uri="{FF2B5EF4-FFF2-40B4-BE49-F238E27FC236}">
                  <a16:creationId xmlns:a16="http://schemas.microsoft.com/office/drawing/2014/main" id="{A22E2B6E-64A8-4622-ABBF-6E793C4A39F8}"/>
                </a:ext>
              </a:extLst>
            </p:cNvPr>
            <p:cNvSpPr/>
            <p:nvPr/>
          </p:nvSpPr>
          <p:spPr>
            <a:xfrm>
              <a:off x="3136490" y="4964410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4" y="30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8" name="object 361">
              <a:extLst>
                <a:ext uri="{FF2B5EF4-FFF2-40B4-BE49-F238E27FC236}">
                  <a16:creationId xmlns:a16="http://schemas.microsoft.com/office/drawing/2014/main" id="{AB7894D3-C6B5-4EFD-8D08-CCA6A3EA62E4}"/>
                </a:ext>
              </a:extLst>
            </p:cNvPr>
            <p:cNvSpPr/>
            <p:nvPr/>
          </p:nvSpPr>
          <p:spPr>
            <a:xfrm>
              <a:off x="3136490" y="4964410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24384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9" name="object 362">
              <a:extLst>
                <a:ext uri="{FF2B5EF4-FFF2-40B4-BE49-F238E27FC236}">
                  <a16:creationId xmlns:a16="http://schemas.microsoft.com/office/drawing/2014/main" id="{4D599785-FA75-4164-9728-BE10E1C63656}"/>
                </a:ext>
              </a:extLst>
            </p:cNvPr>
            <p:cNvSpPr/>
            <p:nvPr/>
          </p:nvSpPr>
          <p:spPr>
            <a:xfrm>
              <a:off x="3119892" y="5036332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4384" y="30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0" name="object 363">
              <a:extLst>
                <a:ext uri="{FF2B5EF4-FFF2-40B4-BE49-F238E27FC236}">
                  <a16:creationId xmlns:a16="http://schemas.microsoft.com/office/drawing/2014/main" id="{E5065440-8039-4E33-8E76-E7663D06417E}"/>
                </a:ext>
              </a:extLst>
            </p:cNvPr>
            <p:cNvSpPr/>
            <p:nvPr/>
          </p:nvSpPr>
          <p:spPr>
            <a:xfrm>
              <a:off x="3119892" y="5036332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24384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1" name="object 364">
              <a:extLst>
                <a:ext uri="{FF2B5EF4-FFF2-40B4-BE49-F238E27FC236}">
                  <a16:creationId xmlns:a16="http://schemas.microsoft.com/office/drawing/2014/main" id="{33008F89-4273-4C15-944A-CDB03D929E79}"/>
                </a:ext>
              </a:extLst>
            </p:cNvPr>
            <p:cNvSpPr/>
            <p:nvPr/>
          </p:nvSpPr>
          <p:spPr>
            <a:xfrm>
              <a:off x="3103295" y="5108254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27431" y="30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2" name="object 365">
              <a:extLst>
                <a:ext uri="{FF2B5EF4-FFF2-40B4-BE49-F238E27FC236}">
                  <a16:creationId xmlns:a16="http://schemas.microsoft.com/office/drawing/2014/main" id="{3412F5A6-6260-4E95-A3F2-A8BFDA293A0A}"/>
                </a:ext>
              </a:extLst>
            </p:cNvPr>
            <p:cNvSpPr/>
            <p:nvPr/>
          </p:nvSpPr>
          <p:spPr>
            <a:xfrm>
              <a:off x="3103295" y="5108254"/>
              <a:ext cx="25357" cy="2882"/>
            </a:xfrm>
            <a:custGeom>
              <a:avLst/>
              <a:gdLst/>
              <a:ahLst/>
              <a:cxnLst/>
              <a:rect l="l" t="t" r="r" b="b"/>
              <a:pathLst>
                <a:path w="27939" h="3175">
                  <a:moveTo>
                    <a:pt x="0" y="0"/>
                  </a:moveTo>
                  <a:lnTo>
                    <a:pt x="27431" y="304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3" name="object 366">
              <a:extLst>
                <a:ext uri="{FF2B5EF4-FFF2-40B4-BE49-F238E27FC236}">
                  <a16:creationId xmlns:a16="http://schemas.microsoft.com/office/drawing/2014/main" id="{2D3FA518-9581-46D4-BCC9-8D56C0753A06}"/>
                </a:ext>
              </a:extLst>
            </p:cNvPr>
            <p:cNvSpPr/>
            <p:nvPr/>
          </p:nvSpPr>
          <p:spPr>
            <a:xfrm>
              <a:off x="2973281" y="4748644"/>
              <a:ext cx="218995" cy="299101"/>
            </a:xfrm>
            <a:custGeom>
              <a:avLst/>
              <a:gdLst/>
              <a:ahLst/>
              <a:cxnLst/>
              <a:rect l="l" t="t" r="r" b="b"/>
              <a:pathLst>
                <a:path w="241300" h="329564">
                  <a:moveTo>
                    <a:pt x="240792" y="0"/>
                  </a:moveTo>
                  <a:lnTo>
                    <a:pt x="0" y="3291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4" name="object 367">
              <a:extLst>
                <a:ext uri="{FF2B5EF4-FFF2-40B4-BE49-F238E27FC236}">
                  <a16:creationId xmlns:a16="http://schemas.microsoft.com/office/drawing/2014/main" id="{FCB833D5-BF34-4A55-BD1E-3F644CE93CAA}"/>
                </a:ext>
              </a:extLst>
            </p:cNvPr>
            <p:cNvSpPr/>
            <p:nvPr/>
          </p:nvSpPr>
          <p:spPr>
            <a:xfrm>
              <a:off x="3139255" y="47984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5" name="object 368">
              <a:extLst>
                <a:ext uri="{FF2B5EF4-FFF2-40B4-BE49-F238E27FC236}">
                  <a16:creationId xmlns:a16="http://schemas.microsoft.com/office/drawing/2014/main" id="{C3E4BFFC-26F0-410C-811F-11933B11A7F3}"/>
                </a:ext>
              </a:extLst>
            </p:cNvPr>
            <p:cNvSpPr/>
            <p:nvPr/>
          </p:nvSpPr>
          <p:spPr>
            <a:xfrm>
              <a:off x="3139255" y="4798436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0"/>
                  </a:moveTo>
                  <a:lnTo>
                    <a:pt x="21336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6" name="object 369">
              <a:extLst>
                <a:ext uri="{FF2B5EF4-FFF2-40B4-BE49-F238E27FC236}">
                  <a16:creationId xmlns:a16="http://schemas.microsoft.com/office/drawing/2014/main" id="{EFFB0B98-77E9-47C5-BE2E-230B1FE31ADC}"/>
                </a:ext>
              </a:extLst>
            </p:cNvPr>
            <p:cNvSpPr/>
            <p:nvPr/>
          </p:nvSpPr>
          <p:spPr>
            <a:xfrm>
              <a:off x="3094996" y="4859294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7" name="object 370">
              <a:extLst>
                <a:ext uri="{FF2B5EF4-FFF2-40B4-BE49-F238E27FC236}">
                  <a16:creationId xmlns:a16="http://schemas.microsoft.com/office/drawing/2014/main" id="{123529AF-2999-466B-A1AC-76D18A5190B4}"/>
                </a:ext>
              </a:extLst>
            </p:cNvPr>
            <p:cNvSpPr/>
            <p:nvPr/>
          </p:nvSpPr>
          <p:spPr>
            <a:xfrm>
              <a:off x="3094996" y="4859294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0"/>
                  </a:moveTo>
                  <a:lnTo>
                    <a:pt x="21336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8" name="object 371">
              <a:extLst>
                <a:ext uri="{FF2B5EF4-FFF2-40B4-BE49-F238E27FC236}">
                  <a16:creationId xmlns:a16="http://schemas.microsoft.com/office/drawing/2014/main" id="{D907387C-8451-4555-8112-0907BB1BB1B3}"/>
                </a:ext>
              </a:extLst>
            </p:cNvPr>
            <p:cNvSpPr/>
            <p:nvPr/>
          </p:nvSpPr>
          <p:spPr>
            <a:xfrm>
              <a:off x="3053501" y="4917384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9" name="object 372">
              <a:extLst>
                <a:ext uri="{FF2B5EF4-FFF2-40B4-BE49-F238E27FC236}">
                  <a16:creationId xmlns:a16="http://schemas.microsoft.com/office/drawing/2014/main" id="{564C94C1-D5EB-4E7E-BC91-8BAE7C1713EC}"/>
                </a:ext>
              </a:extLst>
            </p:cNvPr>
            <p:cNvSpPr/>
            <p:nvPr/>
          </p:nvSpPr>
          <p:spPr>
            <a:xfrm>
              <a:off x="3053501" y="4917384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0"/>
                  </a:moveTo>
                  <a:lnTo>
                    <a:pt x="21336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0" name="object 373">
              <a:extLst>
                <a:ext uri="{FF2B5EF4-FFF2-40B4-BE49-F238E27FC236}">
                  <a16:creationId xmlns:a16="http://schemas.microsoft.com/office/drawing/2014/main" id="{73E5FA52-3D23-4096-A77A-B515F63580EC}"/>
                </a:ext>
              </a:extLst>
            </p:cNvPr>
            <p:cNvSpPr/>
            <p:nvPr/>
          </p:nvSpPr>
          <p:spPr>
            <a:xfrm>
              <a:off x="3006476" y="4978241"/>
              <a:ext cx="22476" cy="16713"/>
            </a:xfrm>
            <a:custGeom>
              <a:avLst/>
              <a:gdLst/>
              <a:ahLst/>
              <a:cxnLst/>
              <a:rect l="l" t="t" r="r" b="b"/>
              <a:pathLst>
                <a:path w="24764" h="18414">
                  <a:moveTo>
                    <a:pt x="24384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1" name="object 374">
              <a:extLst>
                <a:ext uri="{FF2B5EF4-FFF2-40B4-BE49-F238E27FC236}">
                  <a16:creationId xmlns:a16="http://schemas.microsoft.com/office/drawing/2014/main" id="{5275B45A-8725-4D40-9F4C-F3EB14B1D8A4}"/>
                </a:ext>
              </a:extLst>
            </p:cNvPr>
            <p:cNvSpPr/>
            <p:nvPr/>
          </p:nvSpPr>
          <p:spPr>
            <a:xfrm>
              <a:off x="3006476" y="4978241"/>
              <a:ext cx="22476" cy="16713"/>
            </a:xfrm>
            <a:custGeom>
              <a:avLst/>
              <a:gdLst/>
              <a:ahLst/>
              <a:cxnLst/>
              <a:rect l="l" t="t" r="r" b="b"/>
              <a:pathLst>
                <a:path w="24764" h="18414">
                  <a:moveTo>
                    <a:pt x="0" y="0"/>
                  </a:moveTo>
                  <a:lnTo>
                    <a:pt x="24384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2" name="object 375">
              <a:extLst>
                <a:ext uri="{FF2B5EF4-FFF2-40B4-BE49-F238E27FC236}">
                  <a16:creationId xmlns:a16="http://schemas.microsoft.com/office/drawing/2014/main" id="{EBCEC18F-3CD7-4F96-81A6-3E2B7CDC4F13}"/>
                </a:ext>
              </a:extLst>
            </p:cNvPr>
            <p:cNvSpPr/>
            <p:nvPr/>
          </p:nvSpPr>
          <p:spPr>
            <a:xfrm>
              <a:off x="2964982" y="5039099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21336" y="182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3" name="object 376">
              <a:extLst>
                <a:ext uri="{FF2B5EF4-FFF2-40B4-BE49-F238E27FC236}">
                  <a16:creationId xmlns:a16="http://schemas.microsoft.com/office/drawing/2014/main" id="{BAF56E68-4C6F-4EF7-83C2-823038305268}"/>
                </a:ext>
              </a:extLst>
            </p:cNvPr>
            <p:cNvSpPr/>
            <p:nvPr/>
          </p:nvSpPr>
          <p:spPr>
            <a:xfrm>
              <a:off x="2964982" y="5039099"/>
              <a:ext cx="19594" cy="16713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0" y="0"/>
                  </a:moveTo>
                  <a:lnTo>
                    <a:pt x="21336" y="18287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4" name="object 377">
              <a:extLst>
                <a:ext uri="{FF2B5EF4-FFF2-40B4-BE49-F238E27FC236}">
                  <a16:creationId xmlns:a16="http://schemas.microsoft.com/office/drawing/2014/main" id="{A370EBE0-D0E1-4AEB-AFAA-A26C57CA51D0}"/>
                </a:ext>
              </a:extLst>
            </p:cNvPr>
            <p:cNvSpPr/>
            <p:nvPr/>
          </p:nvSpPr>
          <p:spPr>
            <a:xfrm>
              <a:off x="2870929" y="4748643"/>
              <a:ext cx="321001" cy="185569"/>
            </a:xfrm>
            <a:custGeom>
              <a:avLst/>
              <a:gdLst/>
              <a:ahLst/>
              <a:cxnLst/>
              <a:rect l="l" t="t" r="r" b="b"/>
              <a:pathLst>
                <a:path w="353694" h="204470">
                  <a:moveTo>
                    <a:pt x="353568" y="0"/>
                  </a:moveTo>
                  <a:lnTo>
                    <a:pt x="0" y="204215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5" name="object 378">
              <a:extLst>
                <a:ext uri="{FF2B5EF4-FFF2-40B4-BE49-F238E27FC236}">
                  <a16:creationId xmlns:a16="http://schemas.microsoft.com/office/drawing/2014/main" id="{8CFC354B-ECEA-4260-9060-ED846E964E89}"/>
                </a:ext>
              </a:extLst>
            </p:cNvPr>
            <p:cNvSpPr/>
            <p:nvPr/>
          </p:nvSpPr>
          <p:spPr>
            <a:xfrm>
              <a:off x="3122658" y="4773540"/>
              <a:ext cx="13831" cy="25357"/>
            </a:xfrm>
            <a:custGeom>
              <a:avLst/>
              <a:gdLst/>
              <a:ahLst/>
              <a:cxnLst/>
              <a:rect l="l" t="t" r="r" b="b"/>
              <a:pathLst>
                <a:path w="15239" h="27939">
                  <a:moveTo>
                    <a:pt x="15239" y="274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6" name="object 379">
              <a:extLst>
                <a:ext uri="{FF2B5EF4-FFF2-40B4-BE49-F238E27FC236}">
                  <a16:creationId xmlns:a16="http://schemas.microsoft.com/office/drawing/2014/main" id="{7FBCBF7B-F90C-436A-918B-C1C72BDB38B1}"/>
                </a:ext>
              </a:extLst>
            </p:cNvPr>
            <p:cNvSpPr/>
            <p:nvPr/>
          </p:nvSpPr>
          <p:spPr>
            <a:xfrm>
              <a:off x="3122658" y="4773540"/>
              <a:ext cx="13831" cy="25357"/>
            </a:xfrm>
            <a:custGeom>
              <a:avLst/>
              <a:gdLst/>
              <a:ahLst/>
              <a:cxnLst/>
              <a:rect l="l" t="t" r="r" b="b"/>
              <a:pathLst>
                <a:path w="15239" h="27939">
                  <a:moveTo>
                    <a:pt x="0" y="0"/>
                  </a:moveTo>
                  <a:lnTo>
                    <a:pt x="15239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7" name="object 380">
              <a:extLst>
                <a:ext uri="{FF2B5EF4-FFF2-40B4-BE49-F238E27FC236}">
                  <a16:creationId xmlns:a16="http://schemas.microsoft.com/office/drawing/2014/main" id="{14F93CD3-57EE-4002-8058-C47196C2CF33}"/>
                </a:ext>
              </a:extLst>
            </p:cNvPr>
            <p:cNvSpPr/>
            <p:nvPr/>
          </p:nvSpPr>
          <p:spPr>
            <a:xfrm>
              <a:off x="3059034" y="4812265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2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8" name="object 381">
              <a:extLst>
                <a:ext uri="{FF2B5EF4-FFF2-40B4-BE49-F238E27FC236}">
                  <a16:creationId xmlns:a16="http://schemas.microsoft.com/office/drawing/2014/main" id="{FA005280-BEAE-449F-A7FB-6D355CD8F015}"/>
                </a:ext>
              </a:extLst>
            </p:cNvPr>
            <p:cNvSpPr/>
            <p:nvPr/>
          </p:nvSpPr>
          <p:spPr>
            <a:xfrm>
              <a:off x="3059034" y="4812265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0"/>
                  </a:moveTo>
                  <a:lnTo>
                    <a:pt x="12192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9" name="object 382">
              <a:extLst>
                <a:ext uri="{FF2B5EF4-FFF2-40B4-BE49-F238E27FC236}">
                  <a16:creationId xmlns:a16="http://schemas.microsoft.com/office/drawing/2014/main" id="{46F8FC2C-0FC9-4CFB-AC30-F4868EF7B20E}"/>
                </a:ext>
              </a:extLst>
            </p:cNvPr>
            <p:cNvSpPr/>
            <p:nvPr/>
          </p:nvSpPr>
          <p:spPr>
            <a:xfrm>
              <a:off x="2992644" y="4848227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15239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0" name="object 383">
              <a:extLst>
                <a:ext uri="{FF2B5EF4-FFF2-40B4-BE49-F238E27FC236}">
                  <a16:creationId xmlns:a16="http://schemas.microsoft.com/office/drawing/2014/main" id="{2DF8E233-89A7-4107-A1DB-D85907B0EA16}"/>
                </a:ext>
              </a:extLst>
            </p:cNvPr>
            <p:cNvSpPr/>
            <p:nvPr/>
          </p:nvSpPr>
          <p:spPr>
            <a:xfrm>
              <a:off x="2992644" y="4848227"/>
              <a:ext cx="13831" cy="22476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0" y="0"/>
                  </a:moveTo>
                  <a:lnTo>
                    <a:pt x="15239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1" name="object 384">
              <a:extLst>
                <a:ext uri="{FF2B5EF4-FFF2-40B4-BE49-F238E27FC236}">
                  <a16:creationId xmlns:a16="http://schemas.microsoft.com/office/drawing/2014/main" id="{47670CBD-42A6-4107-9E9E-E5714EADF05E}"/>
                </a:ext>
              </a:extLst>
            </p:cNvPr>
            <p:cNvSpPr/>
            <p:nvPr/>
          </p:nvSpPr>
          <p:spPr>
            <a:xfrm>
              <a:off x="2929020" y="4884190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12192" y="274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2" name="object 385">
              <a:extLst>
                <a:ext uri="{FF2B5EF4-FFF2-40B4-BE49-F238E27FC236}">
                  <a16:creationId xmlns:a16="http://schemas.microsoft.com/office/drawing/2014/main" id="{872A9A32-0115-414C-A0CF-26A7F7CAF134}"/>
                </a:ext>
              </a:extLst>
            </p:cNvPr>
            <p:cNvSpPr/>
            <p:nvPr/>
          </p:nvSpPr>
          <p:spPr>
            <a:xfrm>
              <a:off x="2929020" y="4884190"/>
              <a:ext cx="11526" cy="25357"/>
            </a:xfrm>
            <a:custGeom>
              <a:avLst/>
              <a:gdLst/>
              <a:ahLst/>
              <a:cxnLst/>
              <a:rect l="l" t="t" r="r" b="b"/>
              <a:pathLst>
                <a:path w="12700" h="27939">
                  <a:moveTo>
                    <a:pt x="0" y="0"/>
                  </a:moveTo>
                  <a:lnTo>
                    <a:pt x="12192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3" name="object 386">
              <a:extLst>
                <a:ext uri="{FF2B5EF4-FFF2-40B4-BE49-F238E27FC236}">
                  <a16:creationId xmlns:a16="http://schemas.microsoft.com/office/drawing/2014/main" id="{3B597C82-9C49-442C-9BB7-42778E020509}"/>
                </a:ext>
              </a:extLst>
            </p:cNvPr>
            <p:cNvSpPr/>
            <p:nvPr/>
          </p:nvSpPr>
          <p:spPr>
            <a:xfrm>
              <a:off x="2865397" y="4922916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12191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4" name="object 387">
              <a:extLst>
                <a:ext uri="{FF2B5EF4-FFF2-40B4-BE49-F238E27FC236}">
                  <a16:creationId xmlns:a16="http://schemas.microsoft.com/office/drawing/2014/main" id="{6D768048-9225-4DEB-9639-F8B8735ECB00}"/>
                </a:ext>
              </a:extLst>
            </p:cNvPr>
            <p:cNvSpPr/>
            <p:nvPr/>
          </p:nvSpPr>
          <p:spPr>
            <a:xfrm>
              <a:off x="2865397" y="4922916"/>
              <a:ext cx="11526" cy="22476"/>
            </a:xfrm>
            <a:custGeom>
              <a:avLst/>
              <a:gdLst/>
              <a:ahLst/>
              <a:cxnLst/>
              <a:rect l="l" t="t" r="r" b="b"/>
              <a:pathLst>
                <a:path w="12700" h="24764">
                  <a:moveTo>
                    <a:pt x="0" y="0"/>
                  </a:moveTo>
                  <a:lnTo>
                    <a:pt x="12191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5" name="object 388">
              <a:extLst>
                <a:ext uri="{FF2B5EF4-FFF2-40B4-BE49-F238E27FC236}">
                  <a16:creationId xmlns:a16="http://schemas.microsoft.com/office/drawing/2014/main" id="{013406BA-EEA7-40D7-B8E3-8E1EC8500DAC}"/>
                </a:ext>
              </a:extLst>
            </p:cNvPr>
            <p:cNvSpPr/>
            <p:nvPr/>
          </p:nvSpPr>
          <p:spPr>
            <a:xfrm>
              <a:off x="2823904" y="4748643"/>
              <a:ext cx="368257" cy="39189"/>
            </a:xfrm>
            <a:custGeom>
              <a:avLst/>
              <a:gdLst/>
              <a:ahLst/>
              <a:cxnLst/>
              <a:rect l="l" t="t" r="r" b="b"/>
              <a:pathLst>
                <a:path w="405764" h="43179">
                  <a:moveTo>
                    <a:pt x="405384" y="0"/>
                  </a:moveTo>
                  <a:lnTo>
                    <a:pt x="0" y="4267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6" name="object 389">
              <a:extLst>
                <a:ext uri="{FF2B5EF4-FFF2-40B4-BE49-F238E27FC236}">
                  <a16:creationId xmlns:a16="http://schemas.microsoft.com/office/drawing/2014/main" id="{FE31EF33-A765-4BF3-A641-81368929B6D9}"/>
                </a:ext>
              </a:extLst>
            </p:cNvPr>
            <p:cNvSpPr/>
            <p:nvPr/>
          </p:nvSpPr>
          <p:spPr>
            <a:xfrm>
              <a:off x="3117126" y="4745876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6096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7" name="object 390">
              <a:extLst>
                <a:ext uri="{FF2B5EF4-FFF2-40B4-BE49-F238E27FC236}">
                  <a16:creationId xmlns:a16="http://schemas.microsoft.com/office/drawing/2014/main" id="{D42575EE-1D3C-4829-8783-0A87C2ED1B15}"/>
                </a:ext>
              </a:extLst>
            </p:cNvPr>
            <p:cNvSpPr/>
            <p:nvPr/>
          </p:nvSpPr>
          <p:spPr>
            <a:xfrm>
              <a:off x="3117126" y="4745876"/>
              <a:ext cx="5763" cy="22476"/>
            </a:xfrm>
            <a:custGeom>
              <a:avLst/>
              <a:gdLst/>
              <a:ahLst/>
              <a:cxnLst/>
              <a:rect l="l" t="t" r="r" b="b"/>
              <a:pathLst>
                <a:path w="6350" h="24764">
                  <a:moveTo>
                    <a:pt x="0" y="0"/>
                  </a:moveTo>
                  <a:lnTo>
                    <a:pt x="6096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8" name="object 391">
              <a:extLst>
                <a:ext uri="{FF2B5EF4-FFF2-40B4-BE49-F238E27FC236}">
                  <a16:creationId xmlns:a16="http://schemas.microsoft.com/office/drawing/2014/main" id="{40462240-9934-43EE-B86A-BA9705A197DC}"/>
                </a:ext>
              </a:extLst>
            </p:cNvPr>
            <p:cNvSpPr/>
            <p:nvPr/>
          </p:nvSpPr>
          <p:spPr>
            <a:xfrm>
              <a:off x="3042438" y="4751409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5" y="2743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9" name="object 392">
              <a:extLst>
                <a:ext uri="{FF2B5EF4-FFF2-40B4-BE49-F238E27FC236}">
                  <a16:creationId xmlns:a16="http://schemas.microsoft.com/office/drawing/2014/main" id="{E88911E2-DCB6-4A94-979F-6ABC31DC9ECB}"/>
                </a:ext>
              </a:extLst>
            </p:cNvPr>
            <p:cNvSpPr/>
            <p:nvPr/>
          </p:nvSpPr>
          <p:spPr>
            <a:xfrm>
              <a:off x="3042438" y="4751409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0"/>
                  </a:moveTo>
                  <a:lnTo>
                    <a:pt x="6095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0" name="object 393">
              <a:extLst>
                <a:ext uri="{FF2B5EF4-FFF2-40B4-BE49-F238E27FC236}">
                  <a16:creationId xmlns:a16="http://schemas.microsoft.com/office/drawing/2014/main" id="{224AB7E5-188F-4981-A6B0-28C579A26A75}"/>
                </a:ext>
              </a:extLst>
            </p:cNvPr>
            <p:cNvSpPr/>
            <p:nvPr/>
          </p:nvSpPr>
          <p:spPr>
            <a:xfrm>
              <a:off x="2970514" y="4759707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3048" y="274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1" name="object 394">
              <a:extLst>
                <a:ext uri="{FF2B5EF4-FFF2-40B4-BE49-F238E27FC236}">
                  <a16:creationId xmlns:a16="http://schemas.microsoft.com/office/drawing/2014/main" id="{82653ADA-26F8-480A-8423-FED1943C9081}"/>
                </a:ext>
              </a:extLst>
            </p:cNvPr>
            <p:cNvSpPr/>
            <p:nvPr/>
          </p:nvSpPr>
          <p:spPr>
            <a:xfrm>
              <a:off x="2970514" y="4759707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0"/>
                  </a:moveTo>
                  <a:lnTo>
                    <a:pt x="3048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2" name="object 395">
              <a:extLst>
                <a:ext uri="{FF2B5EF4-FFF2-40B4-BE49-F238E27FC236}">
                  <a16:creationId xmlns:a16="http://schemas.microsoft.com/office/drawing/2014/main" id="{9FBB0CF1-175C-4FD8-81E6-42032200A4ED}"/>
                </a:ext>
              </a:extLst>
            </p:cNvPr>
            <p:cNvSpPr/>
            <p:nvPr/>
          </p:nvSpPr>
          <p:spPr>
            <a:xfrm>
              <a:off x="2895826" y="4768006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3048" y="274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3" name="object 396">
              <a:extLst>
                <a:ext uri="{FF2B5EF4-FFF2-40B4-BE49-F238E27FC236}">
                  <a16:creationId xmlns:a16="http://schemas.microsoft.com/office/drawing/2014/main" id="{92BD4D2B-CE8E-4373-B272-241DCB308873}"/>
                </a:ext>
              </a:extLst>
            </p:cNvPr>
            <p:cNvSpPr/>
            <p:nvPr/>
          </p:nvSpPr>
          <p:spPr>
            <a:xfrm>
              <a:off x="2895826" y="4768006"/>
              <a:ext cx="2882" cy="25357"/>
            </a:xfrm>
            <a:custGeom>
              <a:avLst/>
              <a:gdLst/>
              <a:ahLst/>
              <a:cxnLst/>
              <a:rect l="l" t="t" r="r" b="b"/>
              <a:pathLst>
                <a:path w="3175" h="27939">
                  <a:moveTo>
                    <a:pt x="0" y="0"/>
                  </a:moveTo>
                  <a:lnTo>
                    <a:pt x="3048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4" name="object 397">
              <a:extLst>
                <a:ext uri="{FF2B5EF4-FFF2-40B4-BE49-F238E27FC236}">
                  <a16:creationId xmlns:a16="http://schemas.microsoft.com/office/drawing/2014/main" id="{02B4F53B-659F-4A8E-AC23-EFD3BC75D4F6}"/>
                </a:ext>
              </a:extLst>
            </p:cNvPr>
            <p:cNvSpPr/>
            <p:nvPr/>
          </p:nvSpPr>
          <p:spPr>
            <a:xfrm>
              <a:off x="2821137" y="4776304"/>
              <a:ext cx="2882" cy="22476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3047" y="243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5" name="object 398">
              <a:extLst>
                <a:ext uri="{FF2B5EF4-FFF2-40B4-BE49-F238E27FC236}">
                  <a16:creationId xmlns:a16="http://schemas.microsoft.com/office/drawing/2014/main" id="{2BA12508-4A93-49F3-A70E-C104BFE8C67B}"/>
                </a:ext>
              </a:extLst>
            </p:cNvPr>
            <p:cNvSpPr/>
            <p:nvPr/>
          </p:nvSpPr>
          <p:spPr>
            <a:xfrm>
              <a:off x="2821137" y="4776304"/>
              <a:ext cx="2882" cy="22476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0" y="0"/>
                  </a:moveTo>
                  <a:lnTo>
                    <a:pt x="3047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6" name="object 399">
              <a:extLst>
                <a:ext uri="{FF2B5EF4-FFF2-40B4-BE49-F238E27FC236}">
                  <a16:creationId xmlns:a16="http://schemas.microsoft.com/office/drawing/2014/main" id="{3FB5D85E-F63C-4776-982B-E99F9EA91E36}"/>
                </a:ext>
              </a:extLst>
            </p:cNvPr>
            <p:cNvSpPr/>
            <p:nvPr/>
          </p:nvSpPr>
          <p:spPr>
            <a:xfrm>
              <a:off x="2837734" y="4635226"/>
              <a:ext cx="354426" cy="113532"/>
            </a:xfrm>
            <a:custGeom>
              <a:avLst/>
              <a:gdLst/>
              <a:ahLst/>
              <a:cxnLst/>
              <a:rect l="l" t="t" r="r" b="b"/>
              <a:pathLst>
                <a:path w="390525" h="125095">
                  <a:moveTo>
                    <a:pt x="390144" y="1249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7" name="object 400">
              <a:extLst>
                <a:ext uri="{FF2B5EF4-FFF2-40B4-BE49-F238E27FC236}">
                  <a16:creationId xmlns:a16="http://schemas.microsoft.com/office/drawing/2014/main" id="{5895C25D-80DA-4AF2-AFE7-8B164D9C05C4}"/>
                </a:ext>
              </a:extLst>
            </p:cNvPr>
            <p:cNvSpPr/>
            <p:nvPr/>
          </p:nvSpPr>
          <p:spPr>
            <a:xfrm>
              <a:off x="3119893" y="4715447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24384"/>
                  </a:moveTo>
                  <a:lnTo>
                    <a:pt x="914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8" name="object 401">
              <a:extLst>
                <a:ext uri="{FF2B5EF4-FFF2-40B4-BE49-F238E27FC236}">
                  <a16:creationId xmlns:a16="http://schemas.microsoft.com/office/drawing/2014/main" id="{E73B7BBE-9CBD-4844-830C-4CF0D291A68E}"/>
                </a:ext>
              </a:extLst>
            </p:cNvPr>
            <p:cNvSpPr/>
            <p:nvPr/>
          </p:nvSpPr>
          <p:spPr>
            <a:xfrm>
              <a:off x="3119893" y="4715447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3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9" name="object 402">
              <a:extLst>
                <a:ext uri="{FF2B5EF4-FFF2-40B4-BE49-F238E27FC236}">
                  <a16:creationId xmlns:a16="http://schemas.microsoft.com/office/drawing/2014/main" id="{3D381951-D50A-4303-AF15-645D012490C0}"/>
                </a:ext>
              </a:extLst>
            </p:cNvPr>
            <p:cNvSpPr/>
            <p:nvPr/>
          </p:nvSpPr>
          <p:spPr>
            <a:xfrm>
              <a:off x="3047970" y="4693317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24384"/>
                  </a:moveTo>
                  <a:lnTo>
                    <a:pt x="914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0" name="object 403">
              <a:extLst>
                <a:ext uri="{FF2B5EF4-FFF2-40B4-BE49-F238E27FC236}">
                  <a16:creationId xmlns:a16="http://schemas.microsoft.com/office/drawing/2014/main" id="{546A672A-FC1D-4F56-AE1A-CFEC6FD527BB}"/>
                </a:ext>
              </a:extLst>
            </p:cNvPr>
            <p:cNvSpPr/>
            <p:nvPr/>
          </p:nvSpPr>
          <p:spPr>
            <a:xfrm>
              <a:off x="3047970" y="4693317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3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1" name="object 404">
              <a:extLst>
                <a:ext uri="{FF2B5EF4-FFF2-40B4-BE49-F238E27FC236}">
                  <a16:creationId xmlns:a16="http://schemas.microsoft.com/office/drawing/2014/main" id="{1A06FAE4-38F2-4C14-97BA-C5076F2ACD77}"/>
                </a:ext>
              </a:extLst>
            </p:cNvPr>
            <p:cNvSpPr/>
            <p:nvPr/>
          </p:nvSpPr>
          <p:spPr>
            <a:xfrm>
              <a:off x="2976047" y="4668422"/>
              <a:ext cx="8645" cy="25357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0" y="27431"/>
                  </a:moveTo>
                  <a:lnTo>
                    <a:pt x="914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2" name="object 405">
              <a:extLst>
                <a:ext uri="{FF2B5EF4-FFF2-40B4-BE49-F238E27FC236}">
                  <a16:creationId xmlns:a16="http://schemas.microsoft.com/office/drawing/2014/main" id="{B87460B8-62F2-4277-9223-6F8748A540BB}"/>
                </a:ext>
              </a:extLst>
            </p:cNvPr>
            <p:cNvSpPr/>
            <p:nvPr/>
          </p:nvSpPr>
          <p:spPr>
            <a:xfrm>
              <a:off x="2976047" y="4668422"/>
              <a:ext cx="8645" cy="25357"/>
            </a:xfrm>
            <a:custGeom>
              <a:avLst/>
              <a:gdLst/>
              <a:ahLst/>
              <a:cxnLst/>
              <a:rect l="l" t="t" r="r" b="b"/>
              <a:pathLst>
                <a:path w="9525" h="27939">
                  <a:moveTo>
                    <a:pt x="9143" y="0"/>
                  </a:moveTo>
                  <a:lnTo>
                    <a:pt x="0" y="2743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3" name="object 406">
              <a:extLst>
                <a:ext uri="{FF2B5EF4-FFF2-40B4-BE49-F238E27FC236}">
                  <a16:creationId xmlns:a16="http://schemas.microsoft.com/office/drawing/2014/main" id="{0B9E82BF-4467-4A26-85B6-CB3568D5E616}"/>
                </a:ext>
              </a:extLst>
            </p:cNvPr>
            <p:cNvSpPr/>
            <p:nvPr/>
          </p:nvSpPr>
          <p:spPr>
            <a:xfrm>
              <a:off x="2906891" y="4646292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0" y="27432"/>
                  </a:moveTo>
                  <a:lnTo>
                    <a:pt x="6095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4" name="object 407">
              <a:extLst>
                <a:ext uri="{FF2B5EF4-FFF2-40B4-BE49-F238E27FC236}">
                  <a16:creationId xmlns:a16="http://schemas.microsoft.com/office/drawing/2014/main" id="{722095FC-C004-4768-A63E-CBF48515273A}"/>
                </a:ext>
              </a:extLst>
            </p:cNvPr>
            <p:cNvSpPr/>
            <p:nvPr/>
          </p:nvSpPr>
          <p:spPr>
            <a:xfrm>
              <a:off x="2906891" y="4646292"/>
              <a:ext cx="5763" cy="25357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5" y="0"/>
                  </a:moveTo>
                  <a:lnTo>
                    <a:pt x="0" y="2743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5" name="object 408">
              <a:extLst>
                <a:ext uri="{FF2B5EF4-FFF2-40B4-BE49-F238E27FC236}">
                  <a16:creationId xmlns:a16="http://schemas.microsoft.com/office/drawing/2014/main" id="{1D876859-242D-4357-A1DF-D3632B06F8B2}"/>
                </a:ext>
              </a:extLst>
            </p:cNvPr>
            <p:cNvSpPr/>
            <p:nvPr/>
          </p:nvSpPr>
          <p:spPr>
            <a:xfrm>
              <a:off x="2834969" y="4624160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0" y="24384"/>
                  </a:moveTo>
                  <a:lnTo>
                    <a:pt x="9143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6" name="object 409">
              <a:extLst>
                <a:ext uri="{FF2B5EF4-FFF2-40B4-BE49-F238E27FC236}">
                  <a16:creationId xmlns:a16="http://schemas.microsoft.com/office/drawing/2014/main" id="{F5916F21-2ADD-461A-B1E7-3041C2299313}"/>
                </a:ext>
              </a:extLst>
            </p:cNvPr>
            <p:cNvSpPr/>
            <p:nvPr/>
          </p:nvSpPr>
          <p:spPr>
            <a:xfrm>
              <a:off x="2834969" y="4624160"/>
              <a:ext cx="8645" cy="22476"/>
            </a:xfrm>
            <a:custGeom>
              <a:avLst/>
              <a:gdLst/>
              <a:ahLst/>
              <a:cxnLst/>
              <a:rect l="l" t="t" r="r" b="b"/>
              <a:pathLst>
                <a:path w="9525" h="24764">
                  <a:moveTo>
                    <a:pt x="9143" y="0"/>
                  </a:moveTo>
                  <a:lnTo>
                    <a:pt x="0" y="24384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7" name="object 410">
              <a:extLst>
                <a:ext uri="{FF2B5EF4-FFF2-40B4-BE49-F238E27FC236}">
                  <a16:creationId xmlns:a16="http://schemas.microsoft.com/office/drawing/2014/main" id="{4CB7BFB1-CC84-441E-B177-3BBF8CA6CA1B}"/>
                </a:ext>
              </a:extLst>
            </p:cNvPr>
            <p:cNvSpPr/>
            <p:nvPr/>
          </p:nvSpPr>
          <p:spPr>
            <a:xfrm>
              <a:off x="2917955" y="4502446"/>
              <a:ext cx="274320" cy="246657"/>
            </a:xfrm>
            <a:custGeom>
              <a:avLst/>
              <a:gdLst/>
              <a:ahLst/>
              <a:cxnLst/>
              <a:rect l="l" t="t" r="r" b="b"/>
              <a:pathLst>
                <a:path w="302260" h="271779">
                  <a:moveTo>
                    <a:pt x="301752" y="27127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8" name="object 411">
              <a:extLst>
                <a:ext uri="{FF2B5EF4-FFF2-40B4-BE49-F238E27FC236}">
                  <a16:creationId xmlns:a16="http://schemas.microsoft.com/office/drawing/2014/main" id="{6A198AC4-32C7-4D79-9229-0BA78AA0E4D6}"/>
                </a:ext>
              </a:extLst>
            </p:cNvPr>
            <p:cNvSpPr/>
            <p:nvPr/>
          </p:nvSpPr>
          <p:spPr>
            <a:xfrm>
              <a:off x="3130957" y="469055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21336"/>
                  </a:moveTo>
                  <a:lnTo>
                    <a:pt x="18287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9" name="object 412">
              <a:extLst>
                <a:ext uri="{FF2B5EF4-FFF2-40B4-BE49-F238E27FC236}">
                  <a16:creationId xmlns:a16="http://schemas.microsoft.com/office/drawing/2014/main" id="{140EFA7C-CC14-4349-91C2-0A1A9F89EC07}"/>
                </a:ext>
              </a:extLst>
            </p:cNvPr>
            <p:cNvSpPr/>
            <p:nvPr/>
          </p:nvSpPr>
          <p:spPr>
            <a:xfrm>
              <a:off x="3130957" y="4690550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7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0" name="object 413">
              <a:extLst>
                <a:ext uri="{FF2B5EF4-FFF2-40B4-BE49-F238E27FC236}">
                  <a16:creationId xmlns:a16="http://schemas.microsoft.com/office/drawing/2014/main" id="{D000D55A-CA63-488B-9AC7-7E7CCFCB60F0}"/>
                </a:ext>
              </a:extLst>
            </p:cNvPr>
            <p:cNvSpPr/>
            <p:nvPr/>
          </p:nvSpPr>
          <p:spPr>
            <a:xfrm>
              <a:off x="3075633" y="4640758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21336"/>
                  </a:moveTo>
                  <a:lnTo>
                    <a:pt x="1524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1" name="object 414">
              <a:extLst>
                <a:ext uri="{FF2B5EF4-FFF2-40B4-BE49-F238E27FC236}">
                  <a16:creationId xmlns:a16="http://schemas.microsoft.com/office/drawing/2014/main" id="{529BB2B0-AAC5-42EC-9E67-81A143CFA924}"/>
                </a:ext>
              </a:extLst>
            </p:cNvPr>
            <p:cNvSpPr/>
            <p:nvPr/>
          </p:nvSpPr>
          <p:spPr>
            <a:xfrm>
              <a:off x="3075633" y="4640758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40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2" name="object 415">
              <a:extLst>
                <a:ext uri="{FF2B5EF4-FFF2-40B4-BE49-F238E27FC236}">
                  <a16:creationId xmlns:a16="http://schemas.microsoft.com/office/drawing/2014/main" id="{924303CA-A432-411F-8014-1E102F64E83B}"/>
                </a:ext>
              </a:extLst>
            </p:cNvPr>
            <p:cNvSpPr/>
            <p:nvPr/>
          </p:nvSpPr>
          <p:spPr>
            <a:xfrm>
              <a:off x="3020308" y="4593732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21336"/>
                  </a:moveTo>
                  <a:lnTo>
                    <a:pt x="152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3" name="object 416">
              <a:extLst>
                <a:ext uri="{FF2B5EF4-FFF2-40B4-BE49-F238E27FC236}">
                  <a16:creationId xmlns:a16="http://schemas.microsoft.com/office/drawing/2014/main" id="{445F3040-0D47-43A9-A438-1AFA85683E7F}"/>
                </a:ext>
              </a:extLst>
            </p:cNvPr>
            <p:cNvSpPr/>
            <p:nvPr/>
          </p:nvSpPr>
          <p:spPr>
            <a:xfrm>
              <a:off x="3020308" y="4593732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4" name="object 417">
              <a:extLst>
                <a:ext uri="{FF2B5EF4-FFF2-40B4-BE49-F238E27FC236}">
                  <a16:creationId xmlns:a16="http://schemas.microsoft.com/office/drawing/2014/main" id="{7ADD7767-22C3-4AB6-81EF-2CC9D701085D}"/>
                </a:ext>
              </a:extLst>
            </p:cNvPr>
            <p:cNvSpPr/>
            <p:nvPr/>
          </p:nvSpPr>
          <p:spPr>
            <a:xfrm>
              <a:off x="2964983" y="454117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0" y="21336"/>
                  </a:moveTo>
                  <a:lnTo>
                    <a:pt x="15239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5" name="object 418">
              <a:extLst>
                <a:ext uri="{FF2B5EF4-FFF2-40B4-BE49-F238E27FC236}">
                  <a16:creationId xmlns:a16="http://schemas.microsoft.com/office/drawing/2014/main" id="{9891838E-E59C-41BC-8949-22CEF3ECB798}"/>
                </a:ext>
              </a:extLst>
            </p:cNvPr>
            <p:cNvSpPr/>
            <p:nvPr/>
          </p:nvSpPr>
          <p:spPr>
            <a:xfrm>
              <a:off x="2964983" y="4541173"/>
              <a:ext cx="13831" cy="19594"/>
            </a:xfrm>
            <a:custGeom>
              <a:avLst/>
              <a:gdLst/>
              <a:ahLst/>
              <a:cxnLst/>
              <a:rect l="l" t="t" r="r" b="b"/>
              <a:pathLst>
                <a:path w="15239" h="21589">
                  <a:moveTo>
                    <a:pt x="15239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6" name="object 419">
              <a:extLst>
                <a:ext uri="{FF2B5EF4-FFF2-40B4-BE49-F238E27FC236}">
                  <a16:creationId xmlns:a16="http://schemas.microsoft.com/office/drawing/2014/main" id="{3106A424-8154-4DB1-8209-2FDE9DB9078C}"/>
                </a:ext>
              </a:extLst>
            </p:cNvPr>
            <p:cNvSpPr/>
            <p:nvPr/>
          </p:nvSpPr>
          <p:spPr>
            <a:xfrm>
              <a:off x="2909657" y="4494146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21336"/>
                  </a:moveTo>
                  <a:lnTo>
                    <a:pt x="18288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7" name="object 420">
              <a:extLst>
                <a:ext uri="{FF2B5EF4-FFF2-40B4-BE49-F238E27FC236}">
                  <a16:creationId xmlns:a16="http://schemas.microsoft.com/office/drawing/2014/main" id="{9DD06892-322E-42EA-8A03-56250B497B6F}"/>
                </a:ext>
              </a:extLst>
            </p:cNvPr>
            <p:cNvSpPr/>
            <p:nvPr/>
          </p:nvSpPr>
          <p:spPr>
            <a:xfrm>
              <a:off x="2909657" y="4494146"/>
              <a:ext cx="16713" cy="19594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8288" y="0"/>
                  </a:moveTo>
                  <a:lnTo>
                    <a:pt x="0" y="21336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8" name="object 421">
              <a:extLst>
                <a:ext uri="{FF2B5EF4-FFF2-40B4-BE49-F238E27FC236}">
                  <a16:creationId xmlns:a16="http://schemas.microsoft.com/office/drawing/2014/main" id="{6A1A5398-8CFD-431F-ACFC-9EE5B6CA9130}"/>
                </a:ext>
              </a:extLst>
            </p:cNvPr>
            <p:cNvSpPr/>
            <p:nvPr/>
          </p:nvSpPr>
          <p:spPr>
            <a:xfrm>
              <a:off x="3039670" y="4411160"/>
              <a:ext cx="152144" cy="337713"/>
            </a:xfrm>
            <a:custGeom>
              <a:avLst/>
              <a:gdLst/>
              <a:ahLst/>
              <a:cxnLst/>
              <a:rect l="l" t="t" r="r" b="b"/>
              <a:pathLst>
                <a:path w="167639" h="372110">
                  <a:moveTo>
                    <a:pt x="167640" y="3718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9" name="object 422">
              <a:extLst>
                <a:ext uri="{FF2B5EF4-FFF2-40B4-BE49-F238E27FC236}">
                  <a16:creationId xmlns:a16="http://schemas.microsoft.com/office/drawing/2014/main" id="{4570B1C0-B71E-471C-A40E-F53215AABAD2}"/>
                </a:ext>
              </a:extLst>
            </p:cNvPr>
            <p:cNvSpPr/>
            <p:nvPr/>
          </p:nvSpPr>
          <p:spPr>
            <a:xfrm>
              <a:off x="3150322" y="4676720"/>
              <a:ext cx="25357" cy="11526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0" y="12192"/>
                  </a:moveTo>
                  <a:lnTo>
                    <a:pt x="2743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0" name="object 423">
              <a:extLst>
                <a:ext uri="{FF2B5EF4-FFF2-40B4-BE49-F238E27FC236}">
                  <a16:creationId xmlns:a16="http://schemas.microsoft.com/office/drawing/2014/main" id="{7BFB848D-3A67-4247-BC4E-8009A050E529}"/>
                </a:ext>
              </a:extLst>
            </p:cNvPr>
            <p:cNvSpPr/>
            <p:nvPr/>
          </p:nvSpPr>
          <p:spPr>
            <a:xfrm>
              <a:off x="3150322" y="4676720"/>
              <a:ext cx="25357" cy="11526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27431" y="0"/>
                  </a:moveTo>
                  <a:lnTo>
                    <a:pt x="0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1" name="object 424">
              <a:extLst>
                <a:ext uri="{FF2B5EF4-FFF2-40B4-BE49-F238E27FC236}">
                  <a16:creationId xmlns:a16="http://schemas.microsoft.com/office/drawing/2014/main" id="{A0373158-34B2-4791-A46B-7B02040513C4}"/>
                </a:ext>
              </a:extLst>
            </p:cNvPr>
            <p:cNvSpPr/>
            <p:nvPr/>
          </p:nvSpPr>
          <p:spPr>
            <a:xfrm>
              <a:off x="3119892" y="4607563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12192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2" name="object 425">
              <a:extLst>
                <a:ext uri="{FF2B5EF4-FFF2-40B4-BE49-F238E27FC236}">
                  <a16:creationId xmlns:a16="http://schemas.microsoft.com/office/drawing/2014/main" id="{E5ACF379-A218-4B9E-8339-249FA7F6B585}"/>
                </a:ext>
              </a:extLst>
            </p:cNvPr>
            <p:cNvSpPr/>
            <p:nvPr/>
          </p:nvSpPr>
          <p:spPr>
            <a:xfrm>
              <a:off x="3119892" y="4607563"/>
              <a:ext cx="22476" cy="11526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24384" y="0"/>
                  </a:moveTo>
                  <a:lnTo>
                    <a:pt x="0" y="12192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3" name="object 426">
              <a:extLst>
                <a:ext uri="{FF2B5EF4-FFF2-40B4-BE49-F238E27FC236}">
                  <a16:creationId xmlns:a16="http://schemas.microsoft.com/office/drawing/2014/main" id="{A61CBCE0-81BF-419D-98F4-BA6A1038A383}"/>
                </a:ext>
              </a:extLst>
            </p:cNvPr>
            <p:cNvSpPr/>
            <p:nvPr/>
          </p:nvSpPr>
          <p:spPr>
            <a:xfrm>
              <a:off x="3089464" y="4541173"/>
              <a:ext cx="25357" cy="11526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0" y="12191"/>
                  </a:moveTo>
                  <a:lnTo>
                    <a:pt x="2743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4" name="object 427">
              <a:extLst>
                <a:ext uri="{FF2B5EF4-FFF2-40B4-BE49-F238E27FC236}">
                  <a16:creationId xmlns:a16="http://schemas.microsoft.com/office/drawing/2014/main" id="{54AD34A6-1F66-428C-A7FF-DFA85FB0BB03}"/>
                </a:ext>
              </a:extLst>
            </p:cNvPr>
            <p:cNvSpPr/>
            <p:nvPr/>
          </p:nvSpPr>
          <p:spPr>
            <a:xfrm>
              <a:off x="3089464" y="4541173"/>
              <a:ext cx="25357" cy="11526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27431" y="0"/>
                  </a:moveTo>
                  <a:lnTo>
                    <a:pt x="0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5" name="object 428">
              <a:extLst>
                <a:ext uri="{FF2B5EF4-FFF2-40B4-BE49-F238E27FC236}">
                  <a16:creationId xmlns:a16="http://schemas.microsoft.com/office/drawing/2014/main" id="{8596EF46-BB06-48A1-A4F6-665CA8506B4A}"/>
                </a:ext>
              </a:extLst>
            </p:cNvPr>
            <p:cNvSpPr/>
            <p:nvPr/>
          </p:nvSpPr>
          <p:spPr>
            <a:xfrm>
              <a:off x="3059035" y="4472018"/>
              <a:ext cx="22476" cy="13831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0" y="15239"/>
                  </a:moveTo>
                  <a:lnTo>
                    <a:pt x="24384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6" name="object 429">
              <a:extLst>
                <a:ext uri="{FF2B5EF4-FFF2-40B4-BE49-F238E27FC236}">
                  <a16:creationId xmlns:a16="http://schemas.microsoft.com/office/drawing/2014/main" id="{33BC3539-4E54-4D71-B926-CF364EC1CEFB}"/>
                </a:ext>
              </a:extLst>
            </p:cNvPr>
            <p:cNvSpPr/>
            <p:nvPr/>
          </p:nvSpPr>
          <p:spPr>
            <a:xfrm>
              <a:off x="3059035" y="4472018"/>
              <a:ext cx="22476" cy="13831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24384" y="0"/>
                  </a:moveTo>
                  <a:lnTo>
                    <a:pt x="0" y="15239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7" name="object 430">
              <a:extLst>
                <a:ext uri="{FF2B5EF4-FFF2-40B4-BE49-F238E27FC236}">
                  <a16:creationId xmlns:a16="http://schemas.microsoft.com/office/drawing/2014/main" id="{85A2D4DE-BC23-41C3-B281-8F6D7DC11808}"/>
                </a:ext>
              </a:extLst>
            </p:cNvPr>
            <p:cNvSpPr/>
            <p:nvPr/>
          </p:nvSpPr>
          <p:spPr>
            <a:xfrm>
              <a:off x="3028607" y="4405626"/>
              <a:ext cx="25357" cy="11526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0" y="12191"/>
                  </a:moveTo>
                  <a:lnTo>
                    <a:pt x="27431" y="0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8" name="object 431">
              <a:extLst>
                <a:ext uri="{FF2B5EF4-FFF2-40B4-BE49-F238E27FC236}">
                  <a16:creationId xmlns:a16="http://schemas.microsoft.com/office/drawing/2014/main" id="{E5CF4702-38BE-419B-8C59-5717F0C014D4}"/>
                </a:ext>
              </a:extLst>
            </p:cNvPr>
            <p:cNvSpPr/>
            <p:nvPr/>
          </p:nvSpPr>
          <p:spPr>
            <a:xfrm>
              <a:off x="3028607" y="4405626"/>
              <a:ext cx="25357" cy="11526"/>
            </a:xfrm>
            <a:custGeom>
              <a:avLst/>
              <a:gdLst/>
              <a:ahLst/>
              <a:cxnLst/>
              <a:rect l="l" t="t" r="r" b="b"/>
              <a:pathLst>
                <a:path w="27939" h="12700">
                  <a:moveTo>
                    <a:pt x="27431" y="0"/>
                  </a:moveTo>
                  <a:lnTo>
                    <a:pt x="0" y="12191"/>
                  </a:lnTo>
                </a:path>
              </a:pathLst>
            </a:custGeom>
            <a:ln w="3175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1195ACA-30FE-49AB-803D-DD761F92C3EF}"/>
              </a:ext>
            </a:extLst>
          </p:cNvPr>
          <p:cNvSpPr txBox="1"/>
          <p:nvPr/>
        </p:nvSpPr>
        <p:spPr>
          <a:xfrm>
            <a:off x="5719129" y="6197413"/>
            <a:ext cx="4790477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389890" lvl="0" indent="0" algn="r" defTabSz="914400" rtl="0" eaLnBrk="1" fontAlgn="auto" latinLnBrk="0" hangingPunct="1">
              <a:lnSpc>
                <a:spcPts val="118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与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继任</a:t>
            </a:r>
            <a:r>
              <a:rPr kumimoji="0" lang="zh-CN" altLang="en-US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计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划和员</a:t>
            </a:r>
            <a:r>
              <a:rPr kumimoji="0" lang="zh-CN" altLang="en-US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工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个人</a:t>
            </a:r>
            <a:r>
              <a:rPr kumimoji="0" lang="zh-CN" altLang="en-US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展相</a:t>
            </a:r>
            <a:r>
              <a:rPr kumimoji="0" lang="zh-CN" altLang="en-US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关的</a:t>
            </a:r>
            <a:r>
              <a:rPr kumimoji="0" lang="zh-CN" altLang="en-US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重</a:t>
            </a:r>
            <a:r>
              <a:rPr kumimoji="0" lang="zh-CN" altLang="en-US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点培</a:t>
            </a:r>
            <a:r>
              <a:rPr kumimoji="0" lang="zh-CN" altLang="en-US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训</a:t>
            </a:r>
            <a:r>
              <a:rPr kumimoji="0" lang="zh-CN" altLang="en-US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需求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73" name="组合 472">
            <a:extLst>
              <a:ext uri="{FF2B5EF4-FFF2-40B4-BE49-F238E27FC236}">
                <a16:creationId xmlns:a16="http://schemas.microsoft.com/office/drawing/2014/main" id="{D21685D0-F60E-4683-A6AC-0EB6DCBA2084}"/>
              </a:ext>
            </a:extLst>
          </p:cNvPr>
          <p:cNvGrpSpPr/>
          <p:nvPr/>
        </p:nvGrpSpPr>
        <p:grpSpPr>
          <a:xfrm>
            <a:off x="3150436" y="2557344"/>
            <a:ext cx="1338749" cy="503031"/>
            <a:chOff x="4111938" y="2234718"/>
            <a:chExt cx="1338749" cy="503031"/>
          </a:xfrm>
        </p:grpSpPr>
        <p:sp>
          <p:nvSpPr>
            <p:cNvPr id="474" name="object 10">
              <a:extLst>
                <a:ext uri="{FF2B5EF4-FFF2-40B4-BE49-F238E27FC236}">
                  <a16:creationId xmlns:a16="http://schemas.microsoft.com/office/drawing/2014/main" id="{6F2A34EC-9113-4820-B707-9E0AAC53EDB7}"/>
                </a:ext>
              </a:extLst>
            </p:cNvPr>
            <p:cNvSpPr/>
            <p:nvPr/>
          </p:nvSpPr>
          <p:spPr>
            <a:xfrm>
              <a:off x="4111938" y="2234718"/>
              <a:ext cx="1338749" cy="255254"/>
            </a:xfrm>
            <a:custGeom>
              <a:avLst/>
              <a:gdLst/>
              <a:ahLst/>
              <a:cxnLst/>
              <a:rect l="l" t="t" r="r" b="b"/>
              <a:pathLst>
                <a:path w="829310" h="165100">
                  <a:moveTo>
                    <a:pt x="0" y="0"/>
                  </a:moveTo>
                  <a:lnTo>
                    <a:pt x="0" y="164591"/>
                  </a:lnTo>
                  <a:lnTo>
                    <a:pt x="829056" y="164591"/>
                  </a:lnTo>
                  <a:lnTo>
                    <a:pt x="829056" y="0"/>
                  </a:lnTo>
                  <a:lnTo>
                    <a:pt x="0" y="0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75" name="object 12">
              <a:extLst>
                <a:ext uri="{FF2B5EF4-FFF2-40B4-BE49-F238E27FC236}">
                  <a16:creationId xmlns:a16="http://schemas.microsoft.com/office/drawing/2014/main" id="{DAED8C56-6ECC-4291-90D0-20712B233514}"/>
                </a:ext>
              </a:extLst>
            </p:cNvPr>
            <p:cNvSpPr/>
            <p:nvPr/>
          </p:nvSpPr>
          <p:spPr>
            <a:xfrm>
              <a:off x="4111938" y="2487405"/>
              <a:ext cx="1338749" cy="250344"/>
            </a:xfrm>
            <a:custGeom>
              <a:avLst/>
              <a:gdLst/>
              <a:ahLst/>
              <a:cxnLst/>
              <a:rect l="l" t="t" r="r" b="b"/>
              <a:pathLst>
                <a:path w="829310" h="161925">
                  <a:moveTo>
                    <a:pt x="0" y="0"/>
                  </a:moveTo>
                  <a:lnTo>
                    <a:pt x="0" y="161544"/>
                  </a:lnTo>
                  <a:lnTo>
                    <a:pt x="829056" y="161544"/>
                  </a:lnTo>
                  <a:lnTo>
                    <a:pt x="82905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B4C273D-4B1E-4867-B47A-E0A4F640E8C1}"/>
              </a:ext>
            </a:extLst>
          </p:cNvPr>
          <p:cNvSpPr txBox="1"/>
          <p:nvPr/>
        </p:nvSpPr>
        <p:spPr>
          <a:xfrm>
            <a:off x="2548706" y="2061153"/>
            <a:ext cx="18257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职位名称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80E74344-D00D-4D50-92BE-0ACA49EACEA6}"/>
              </a:ext>
            </a:extLst>
          </p:cNvPr>
          <p:cNvSpPr txBox="1"/>
          <p:nvPr/>
        </p:nvSpPr>
        <p:spPr>
          <a:xfrm>
            <a:off x="2548706" y="2307950"/>
            <a:ext cx="18257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任职者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77" name="文本框 476">
            <a:extLst>
              <a:ext uri="{FF2B5EF4-FFF2-40B4-BE49-F238E27FC236}">
                <a16:creationId xmlns:a16="http://schemas.microsoft.com/office/drawing/2014/main" id="{8C30F9EF-C732-4ABA-B16B-1A0244B67AA8}"/>
              </a:ext>
            </a:extLst>
          </p:cNvPr>
          <p:cNvSpPr txBox="1"/>
          <p:nvPr/>
        </p:nvSpPr>
        <p:spPr>
          <a:xfrm>
            <a:off x="2548706" y="2602257"/>
            <a:ext cx="18257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候选者</a:t>
            </a:r>
            <a:r>
              <a:rPr kumimoji="0" lang="en-US" altLang="zh-CN" sz="11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1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78" name="文本框 477">
            <a:extLst>
              <a:ext uri="{FF2B5EF4-FFF2-40B4-BE49-F238E27FC236}">
                <a16:creationId xmlns:a16="http://schemas.microsoft.com/office/drawing/2014/main" id="{922ECD9F-90D2-4851-9F6B-75C088634FDA}"/>
              </a:ext>
            </a:extLst>
          </p:cNvPr>
          <p:cNvSpPr txBox="1"/>
          <p:nvPr/>
        </p:nvSpPr>
        <p:spPr>
          <a:xfrm>
            <a:off x="2548706" y="2869277"/>
            <a:ext cx="18257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候选者</a:t>
            </a:r>
            <a:r>
              <a:rPr kumimoji="0" lang="en-US" altLang="zh-CN" sz="11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2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79" name="文本框 478">
            <a:extLst>
              <a:ext uri="{FF2B5EF4-FFF2-40B4-BE49-F238E27FC236}">
                <a16:creationId xmlns:a16="http://schemas.microsoft.com/office/drawing/2014/main" id="{D7555066-53AB-4F13-9CEE-69A847C4269C}"/>
              </a:ext>
            </a:extLst>
          </p:cNvPr>
          <p:cNvSpPr txBox="1"/>
          <p:nvPr/>
        </p:nvSpPr>
        <p:spPr>
          <a:xfrm>
            <a:off x="1645153" y="1633148"/>
            <a:ext cx="18257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继任计划</a:t>
            </a:r>
          </a:p>
        </p:txBody>
      </p:sp>
      <p:sp>
        <p:nvSpPr>
          <p:cNvPr id="480" name="文本框 479">
            <a:extLst>
              <a:ext uri="{FF2B5EF4-FFF2-40B4-BE49-F238E27FC236}">
                <a16:creationId xmlns:a16="http://schemas.microsoft.com/office/drawing/2014/main" id="{B43D8FCD-AE4A-45C4-A33A-42DB8876E580}"/>
              </a:ext>
            </a:extLst>
          </p:cNvPr>
          <p:cNvSpPr txBox="1"/>
          <p:nvPr/>
        </p:nvSpPr>
        <p:spPr>
          <a:xfrm>
            <a:off x="1216198" y="2175267"/>
            <a:ext cx="18257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现任</a:t>
            </a: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8A8760B2-261A-40B8-AE92-0D5D1087C5EA}"/>
              </a:ext>
            </a:extLst>
          </p:cNvPr>
          <p:cNvSpPr txBox="1"/>
          <p:nvPr/>
        </p:nvSpPr>
        <p:spPr>
          <a:xfrm>
            <a:off x="924557" y="3336194"/>
            <a:ext cx="21174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合格后备人选</a:t>
            </a:r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A0641D02-7099-4F23-97F3-E56DE6BAD7F2}"/>
              </a:ext>
            </a:extLst>
          </p:cNvPr>
          <p:cNvSpPr txBox="1"/>
          <p:nvPr/>
        </p:nvSpPr>
        <p:spPr>
          <a:xfrm>
            <a:off x="817327" y="4537133"/>
            <a:ext cx="13968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现状</a:t>
            </a: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DFE599B0-2DA6-4E20-8DF5-8944330B32E0}"/>
              </a:ext>
            </a:extLst>
          </p:cNvPr>
          <p:cNvSpPr txBox="1"/>
          <p:nvPr/>
        </p:nvSpPr>
        <p:spPr>
          <a:xfrm>
            <a:off x="4295879" y="4461051"/>
            <a:ext cx="13968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6710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未来职位</a:t>
            </a:r>
          </a:p>
        </p:txBody>
      </p:sp>
      <p:graphicFrame>
        <p:nvGraphicFramePr>
          <p:cNvPr id="484" name="object 432">
            <a:extLst>
              <a:ext uri="{FF2B5EF4-FFF2-40B4-BE49-F238E27FC236}">
                <a16:creationId xmlns:a16="http://schemas.microsoft.com/office/drawing/2014/main" id="{60376BBE-01F5-4A6B-A618-C66FDBA5C8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6163" y="1230980"/>
          <a:ext cx="7180106" cy="710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56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671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94513" marB="0">
                    <a:lnL>
                      <a:noFill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endParaRPr sz="18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R="381635" algn="r">
                        <a:lnSpc>
                          <a:spcPct val="100000"/>
                        </a:lnSpc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任职者现状</a:t>
                      </a:r>
                      <a:r>
                        <a:rPr sz="1100" spc="204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现职位要求</a:t>
                      </a:r>
                      <a:r>
                        <a:rPr sz="1100" spc="2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未来</a:t>
                      </a:r>
                      <a:r>
                        <a:rPr sz="1100" spc="1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职</a:t>
                      </a: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位要求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65430" indent="-70485">
                        <a:lnSpc>
                          <a:spcPct val="100000"/>
                        </a:lnSpc>
                        <a:spcBef>
                          <a:spcPts val="240"/>
                        </a:spcBef>
                        <a:buChar char="•"/>
                        <a:tabLst>
                          <a:tab pos="26606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知识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3330" algn="l"/>
                          <a:tab pos="1906905" algn="l"/>
                          <a:tab pos="2632710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教育背景	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	3	4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473075" algn="l"/>
                          <a:tab pos="1243330" algn="l"/>
                          <a:tab pos="1906905" algn="l"/>
                          <a:tab pos="2632710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行业知识	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	3	3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65430" indent="-70485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26606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通用技能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40"/>
                        </a:spcBef>
                        <a:buChar char="•"/>
                        <a:tabLst>
                          <a:tab pos="473075" algn="l"/>
                          <a:tab pos="1243330" algn="l"/>
                          <a:tab pos="1906905" algn="l"/>
                          <a:tab pos="2632710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计算机	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	2	3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3330" algn="l"/>
                          <a:tab pos="1906905" algn="l"/>
                          <a:tab pos="2632710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网络	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	2	2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3330" algn="l"/>
                          <a:tab pos="1906905" algn="l"/>
                          <a:tab pos="2632710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英语	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	2	4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3330" algn="l"/>
                          <a:tab pos="1906905" algn="l"/>
                          <a:tab pos="2632710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方言	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	2	2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265430" indent="-70485">
                        <a:lnSpc>
                          <a:spcPct val="100000"/>
                        </a:lnSpc>
                        <a:spcBef>
                          <a:spcPts val="240"/>
                        </a:spcBef>
                        <a:buChar char="•"/>
                        <a:tabLst>
                          <a:tab pos="26606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473075" algn="l"/>
                          <a:tab pos="1249045" algn="l"/>
                          <a:tab pos="1912620" algn="l"/>
                          <a:tab pos="263842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	3	3	4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9045" algn="l"/>
                          <a:tab pos="1912620" algn="l"/>
                          <a:tab pos="263842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	4	3	3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9045" algn="l"/>
                          <a:tab pos="1912620" algn="l"/>
                          <a:tab pos="263842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	3	3	5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40"/>
                        </a:spcBef>
                        <a:buChar char="•"/>
                        <a:tabLst>
                          <a:tab pos="473075" algn="l"/>
                          <a:tab pos="1249045" algn="l"/>
                          <a:tab pos="1912620" algn="l"/>
                          <a:tab pos="263842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	4	2	3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9045" algn="l"/>
                          <a:tab pos="1912620" algn="l"/>
                          <a:tab pos="263842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	2	3	4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65"/>
                        </a:spcBef>
                        <a:buChar char="•"/>
                        <a:tabLst>
                          <a:tab pos="473075" algn="l"/>
                          <a:tab pos="1249045" algn="l"/>
                          <a:tab pos="1912620" algn="l"/>
                          <a:tab pos="263842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专业技能</a:t>
                      </a:r>
                      <a:r>
                        <a:rPr sz="1100" spc="-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	3	3	4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472440" lvl="1" indent="-69850">
                        <a:lnSpc>
                          <a:spcPct val="100000"/>
                        </a:lnSpc>
                        <a:spcBef>
                          <a:spcPts val="240"/>
                        </a:spcBef>
                        <a:buChar char="•"/>
                        <a:tabLst>
                          <a:tab pos="473075" algn="l"/>
                        </a:tabLst>
                      </a:pPr>
                      <a:r>
                        <a:rPr sz="1100" spc="35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……</a:t>
                      </a: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R="389890" algn="r">
                        <a:lnSpc>
                          <a:spcPts val="1180"/>
                        </a:lnSpc>
                        <a:spcBef>
                          <a:spcPts val="755"/>
                        </a:spcBef>
                      </a:pPr>
                      <a:endParaRPr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635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4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iṧḻiḋê">
            <a:extLst>
              <a:ext uri="{FF2B5EF4-FFF2-40B4-BE49-F238E27FC236}">
                <a16:creationId xmlns:a16="http://schemas.microsoft.com/office/drawing/2014/main" id="{28F517A7-44FC-4624-AB6D-4D7FE47CC306}"/>
              </a:ext>
            </a:extLst>
          </p:cNvPr>
          <p:cNvSpPr/>
          <p:nvPr/>
        </p:nvSpPr>
        <p:spPr bwMode="auto">
          <a:xfrm>
            <a:off x="6004211" y="2121856"/>
            <a:ext cx="3704174" cy="3704174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485" name="iṣḻide">
            <a:extLst>
              <a:ext uri="{FF2B5EF4-FFF2-40B4-BE49-F238E27FC236}">
                <a16:creationId xmlns:a16="http://schemas.microsoft.com/office/drawing/2014/main" id="{A6261B66-F8EF-4891-81EE-B6F56656D54A}"/>
              </a:ext>
            </a:extLst>
          </p:cNvPr>
          <p:cNvGrpSpPr/>
          <p:nvPr/>
        </p:nvGrpSpPr>
        <p:grpSpPr>
          <a:xfrm>
            <a:off x="7555208" y="1816211"/>
            <a:ext cx="722560" cy="722560"/>
            <a:chOff x="7229049" y="2279686"/>
            <a:chExt cx="722560" cy="722560"/>
          </a:xfrm>
        </p:grpSpPr>
        <p:sp>
          <p:nvSpPr>
            <p:cNvPr id="508" name="işḷîḑê">
              <a:extLst>
                <a:ext uri="{FF2B5EF4-FFF2-40B4-BE49-F238E27FC236}">
                  <a16:creationId xmlns:a16="http://schemas.microsoft.com/office/drawing/2014/main" id="{99E022B4-ED7B-4A57-9835-4D553A07947C}"/>
                </a:ext>
              </a:extLst>
            </p:cNvPr>
            <p:cNvSpPr/>
            <p:nvPr/>
          </p:nvSpPr>
          <p:spPr bwMode="auto">
            <a:xfrm>
              <a:off x="7229049" y="2279686"/>
              <a:ext cx="722560" cy="72256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0D2446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9" name="ïṩļiḓè">
              <a:extLst>
                <a:ext uri="{FF2B5EF4-FFF2-40B4-BE49-F238E27FC236}">
                  <a16:creationId xmlns:a16="http://schemas.microsoft.com/office/drawing/2014/main" id="{62F4EF8C-CC2A-441F-A815-AAB00DDB6B99}"/>
                </a:ext>
              </a:extLst>
            </p:cNvPr>
            <p:cNvSpPr/>
            <p:nvPr/>
          </p:nvSpPr>
          <p:spPr bwMode="auto">
            <a:xfrm>
              <a:off x="7264362" y="2314999"/>
              <a:ext cx="651934" cy="651934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491" name="íṥḻíḓè">
            <a:extLst>
              <a:ext uri="{FF2B5EF4-FFF2-40B4-BE49-F238E27FC236}">
                <a16:creationId xmlns:a16="http://schemas.microsoft.com/office/drawing/2014/main" id="{B404A6B7-F718-4D65-985C-35B057BABFCF}"/>
              </a:ext>
            </a:extLst>
          </p:cNvPr>
          <p:cNvSpPr txBox="1"/>
          <p:nvPr/>
        </p:nvSpPr>
        <p:spPr bwMode="auto">
          <a:xfrm>
            <a:off x="7626379" y="1851524"/>
            <a:ext cx="1161525" cy="651934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市场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运作</a:t>
            </a:r>
          </a:p>
        </p:txBody>
      </p:sp>
      <p:sp>
        <p:nvSpPr>
          <p:cNvPr id="521" name="íṥḻíḓè">
            <a:extLst>
              <a:ext uri="{FF2B5EF4-FFF2-40B4-BE49-F238E27FC236}">
                <a16:creationId xmlns:a16="http://schemas.microsoft.com/office/drawing/2014/main" id="{D9E17E0D-F542-495D-8080-C70C219DB37A}"/>
              </a:ext>
            </a:extLst>
          </p:cNvPr>
          <p:cNvSpPr txBox="1"/>
          <p:nvPr/>
        </p:nvSpPr>
        <p:spPr bwMode="auto">
          <a:xfrm rot="3497843">
            <a:off x="8723661" y="2488895"/>
            <a:ext cx="1161525" cy="400110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prstTxWarp prst="textArchUp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资格认证</a:t>
            </a:r>
          </a:p>
        </p:txBody>
      </p: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342F7CCD-19EA-4088-B59B-0251B954BB53}"/>
              </a:ext>
            </a:extLst>
          </p:cNvPr>
          <p:cNvGrpSpPr/>
          <p:nvPr/>
        </p:nvGrpSpPr>
        <p:grpSpPr>
          <a:xfrm>
            <a:off x="9350965" y="3369264"/>
            <a:ext cx="1161525" cy="849400"/>
            <a:chOff x="9292497" y="2803561"/>
            <a:chExt cx="1161525" cy="849400"/>
          </a:xfrm>
        </p:grpSpPr>
        <p:grpSp>
          <p:nvGrpSpPr>
            <p:cNvPr id="512" name="iṣḻide">
              <a:extLst>
                <a:ext uri="{FF2B5EF4-FFF2-40B4-BE49-F238E27FC236}">
                  <a16:creationId xmlns:a16="http://schemas.microsoft.com/office/drawing/2014/main" id="{A30694D2-9BCC-459A-882A-9F97B5C5AA32}"/>
                </a:ext>
              </a:extLst>
            </p:cNvPr>
            <p:cNvGrpSpPr/>
            <p:nvPr/>
          </p:nvGrpSpPr>
          <p:grpSpPr>
            <a:xfrm>
              <a:off x="9307808" y="2803561"/>
              <a:ext cx="722560" cy="722560"/>
              <a:chOff x="7229049" y="2279686"/>
              <a:chExt cx="722560" cy="722560"/>
            </a:xfrm>
          </p:grpSpPr>
          <p:sp>
            <p:nvSpPr>
              <p:cNvPr id="514" name="işḷîḑê">
                <a:extLst>
                  <a:ext uri="{FF2B5EF4-FFF2-40B4-BE49-F238E27FC236}">
                    <a16:creationId xmlns:a16="http://schemas.microsoft.com/office/drawing/2014/main" id="{DB3A640D-5CB2-4E94-93F6-1945EA630DE0}"/>
                  </a:ext>
                </a:extLst>
              </p:cNvPr>
              <p:cNvSpPr/>
              <p:nvPr/>
            </p:nvSpPr>
            <p:spPr bwMode="auto">
              <a:xfrm>
                <a:off x="7229049" y="2279686"/>
                <a:ext cx="722560" cy="72256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rgbClr val="0D244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515" name="ïṩļiḓè">
                <a:extLst>
                  <a:ext uri="{FF2B5EF4-FFF2-40B4-BE49-F238E27FC236}">
                    <a16:creationId xmlns:a16="http://schemas.microsoft.com/office/drawing/2014/main" id="{EF76A161-EC66-44A9-8F6E-6ADC4433BBF6}"/>
                  </a:ext>
                </a:extLst>
              </p:cNvPr>
              <p:cNvSpPr/>
              <p:nvPr/>
            </p:nvSpPr>
            <p:spPr bwMode="auto">
              <a:xfrm>
                <a:off x="7264362" y="2314999"/>
                <a:ext cx="651934" cy="651934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13" name="íṥḻíḓè">
              <a:extLst>
                <a:ext uri="{FF2B5EF4-FFF2-40B4-BE49-F238E27FC236}">
                  <a16:creationId xmlns:a16="http://schemas.microsoft.com/office/drawing/2014/main" id="{B1CBE7BF-DF5E-42CC-B1C1-BC1BF47B5A6E}"/>
                </a:ext>
              </a:extLst>
            </p:cNvPr>
            <p:cNvSpPr txBox="1"/>
            <p:nvPr/>
          </p:nvSpPr>
          <p:spPr bwMode="auto">
            <a:xfrm>
              <a:off x="9292497" y="3001027"/>
              <a:ext cx="1161525" cy="6519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后备队</a:t>
              </a:r>
            </a:p>
          </p:txBody>
        </p:sp>
      </p:grp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ED710DF5-B9B0-4B3A-9504-C77B8132CDB1}"/>
              </a:ext>
            </a:extLst>
          </p:cNvPr>
          <p:cNvGrpSpPr/>
          <p:nvPr/>
        </p:nvGrpSpPr>
        <p:grpSpPr>
          <a:xfrm>
            <a:off x="7717297" y="5003560"/>
            <a:ext cx="1648979" cy="1084256"/>
            <a:chOff x="9099111" y="2803561"/>
            <a:chExt cx="1161525" cy="763739"/>
          </a:xfrm>
        </p:grpSpPr>
        <p:grpSp>
          <p:nvGrpSpPr>
            <p:cNvPr id="517" name="iṣḻide">
              <a:extLst>
                <a:ext uri="{FF2B5EF4-FFF2-40B4-BE49-F238E27FC236}">
                  <a16:creationId xmlns:a16="http://schemas.microsoft.com/office/drawing/2014/main" id="{C08F8FAD-DF4F-4804-9D2C-9AAE248F5C25}"/>
                </a:ext>
              </a:extLst>
            </p:cNvPr>
            <p:cNvGrpSpPr/>
            <p:nvPr/>
          </p:nvGrpSpPr>
          <p:grpSpPr>
            <a:xfrm>
              <a:off x="9307808" y="2803561"/>
              <a:ext cx="722560" cy="722560"/>
              <a:chOff x="7229049" y="2279686"/>
              <a:chExt cx="722560" cy="722560"/>
            </a:xfrm>
          </p:grpSpPr>
          <p:sp>
            <p:nvSpPr>
              <p:cNvPr id="519" name="işḷîḑê">
                <a:extLst>
                  <a:ext uri="{FF2B5EF4-FFF2-40B4-BE49-F238E27FC236}">
                    <a16:creationId xmlns:a16="http://schemas.microsoft.com/office/drawing/2014/main" id="{E0768DE9-73ED-4A3C-A348-A2F7741E035F}"/>
                  </a:ext>
                </a:extLst>
              </p:cNvPr>
              <p:cNvSpPr/>
              <p:nvPr/>
            </p:nvSpPr>
            <p:spPr bwMode="auto">
              <a:xfrm>
                <a:off x="7229049" y="2279686"/>
                <a:ext cx="722560" cy="72256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rgbClr val="0D2446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520" name="ïṩļiḓè">
                <a:extLst>
                  <a:ext uri="{FF2B5EF4-FFF2-40B4-BE49-F238E27FC236}">
                    <a16:creationId xmlns:a16="http://schemas.microsoft.com/office/drawing/2014/main" id="{B5521409-88F0-4603-AD5A-32D883711BE7}"/>
                  </a:ext>
                </a:extLst>
              </p:cNvPr>
              <p:cNvSpPr/>
              <p:nvPr/>
            </p:nvSpPr>
            <p:spPr bwMode="auto">
              <a:xfrm>
                <a:off x="7264362" y="2314999"/>
                <a:ext cx="651934" cy="651934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518" name="íṥḻíḓè">
              <a:extLst>
                <a:ext uri="{FF2B5EF4-FFF2-40B4-BE49-F238E27FC236}">
                  <a16:creationId xmlns:a16="http://schemas.microsoft.com/office/drawing/2014/main" id="{B8646EC7-1252-4176-B6DA-2C24254CC667}"/>
                </a:ext>
              </a:extLst>
            </p:cNvPr>
            <p:cNvSpPr txBox="1"/>
            <p:nvPr/>
          </p:nvSpPr>
          <p:spPr bwMode="auto">
            <a:xfrm>
              <a:off x="9099111" y="2915366"/>
              <a:ext cx="1161525" cy="6519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市场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工程师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资源池</a:t>
              </a:r>
            </a:p>
          </p:txBody>
        </p:sp>
      </p:grpSp>
      <p:sp>
        <p:nvSpPr>
          <p:cNvPr id="522" name="íṥḻíḓè">
            <a:extLst>
              <a:ext uri="{FF2B5EF4-FFF2-40B4-BE49-F238E27FC236}">
                <a16:creationId xmlns:a16="http://schemas.microsoft.com/office/drawing/2014/main" id="{03D783A7-A05D-42F9-ABC4-179E9C4EFCA8}"/>
              </a:ext>
            </a:extLst>
          </p:cNvPr>
          <p:cNvSpPr txBox="1"/>
          <p:nvPr/>
        </p:nvSpPr>
        <p:spPr bwMode="auto">
          <a:xfrm rot="17756099">
            <a:off x="9152688" y="4587436"/>
            <a:ext cx="1161525" cy="400110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prstTxWarp prst="textArchDown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培养、选拔</a:t>
            </a:r>
          </a:p>
        </p:txBody>
      </p:sp>
      <p:sp>
        <p:nvSpPr>
          <p:cNvPr id="523" name="íṥḻíḓè">
            <a:extLst>
              <a:ext uri="{FF2B5EF4-FFF2-40B4-BE49-F238E27FC236}">
                <a16:creationId xmlns:a16="http://schemas.microsoft.com/office/drawing/2014/main" id="{9159DEEF-E114-4F6D-B355-E79F0509F64B}"/>
              </a:ext>
            </a:extLst>
          </p:cNvPr>
          <p:cNvSpPr txBox="1"/>
          <p:nvPr/>
        </p:nvSpPr>
        <p:spPr bwMode="auto">
          <a:xfrm rot="1457540">
            <a:off x="6435163" y="5598623"/>
            <a:ext cx="1161525" cy="400110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prstTxWarp prst="textArchDown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推荐、选拔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60EF2C-687D-4E39-AEF8-67974969F189}"/>
              </a:ext>
            </a:extLst>
          </p:cNvPr>
          <p:cNvGrpSpPr/>
          <p:nvPr/>
        </p:nvGrpSpPr>
        <p:grpSpPr>
          <a:xfrm>
            <a:off x="5300159" y="3281620"/>
            <a:ext cx="991332" cy="1677361"/>
            <a:chOff x="3912911" y="3177486"/>
            <a:chExt cx="575612" cy="973951"/>
          </a:xfrm>
        </p:grpSpPr>
        <p:sp>
          <p:nvSpPr>
            <p:cNvPr id="524" name="object 12">
              <a:extLst>
                <a:ext uri="{FF2B5EF4-FFF2-40B4-BE49-F238E27FC236}">
                  <a16:creationId xmlns:a16="http://schemas.microsoft.com/office/drawing/2014/main" id="{192FF91B-9F38-4369-8D8D-8868EDF62A21}"/>
                </a:ext>
              </a:extLst>
            </p:cNvPr>
            <p:cNvSpPr/>
            <p:nvPr/>
          </p:nvSpPr>
          <p:spPr>
            <a:xfrm>
              <a:off x="4053991" y="3484541"/>
              <a:ext cx="434532" cy="179806"/>
            </a:xfrm>
            <a:custGeom>
              <a:avLst/>
              <a:gdLst/>
              <a:ahLst/>
              <a:cxnLst/>
              <a:rect l="l" t="t" r="r" b="b"/>
              <a:pathLst>
                <a:path w="478789" h="198120">
                  <a:moveTo>
                    <a:pt x="0" y="198120"/>
                  </a:moveTo>
                  <a:lnTo>
                    <a:pt x="478536" y="198120"/>
                  </a:lnTo>
                  <a:lnTo>
                    <a:pt x="478536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chemeClr val="bg1"/>
            </a:solidFill>
            <a:ln w="6096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5" name="object 13">
              <a:extLst>
                <a:ext uri="{FF2B5EF4-FFF2-40B4-BE49-F238E27FC236}">
                  <a16:creationId xmlns:a16="http://schemas.microsoft.com/office/drawing/2014/main" id="{5F6C403B-346B-4041-AC10-E4AD7D3F3CA4}"/>
                </a:ext>
              </a:extLst>
            </p:cNvPr>
            <p:cNvSpPr/>
            <p:nvPr/>
          </p:nvSpPr>
          <p:spPr>
            <a:xfrm>
              <a:off x="4053991" y="3833089"/>
              <a:ext cx="434532" cy="179806"/>
            </a:xfrm>
            <a:custGeom>
              <a:avLst/>
              <a:gdLst/>
              <a:ahLst/>
              <a:cxnLst/>
              <a:rect l="l" t="t" r="r" b="b"/>
              <a:pathLst>
                <a:path w="478789" h="198120">
                  <a:moveTo>
                    <a:pt x="0" y="198119"/>
                  </a:moveTo>
                  <a:lnTo>
                    <a:pt x="478536" y="198119"/>
                  </a:lnTo>
                  <a:lnTo>
                    <a:pt x="478536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solidFill>
              <a:schemeClr val="bg1"/>
            </a:solidFill>
            <a:ln w="6096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6" name="object 14">
              <a:extLst>
                <a:ext uri="{FF2B5EF4-FFF2-40B4-BE49-F238E27FC236}">
                  <a16:creationId xmlns:a16="http://schemas.microsoft.com/office/drawing/2014/main" id="{A0E539D0-2AF0-440C-9EC1-00F095B01F5D}"/>
                </a:ext>
              </a:extLst>
            </p:cNvPr>
            <p:cNvSpPr/>
            <p:nvPr/>
          </p:nvSpPr>
          <p:spPr>
            <a:xfrm>
              <a:off x="3912911" y="3177486"/>
              <a:ext cx="11526" cy="973951"/>
            </a:xfrm>
            <a:custGeom>
              <a:avLst/>
              <a:gdLst/>
              <a:ahLst/>
              <a:cxnLst/>
              <a:rect l="l" t="t" r="r" b="b"/>
              <a:pathLst>
                <a:path w="12700" h="1073150">
                  <a:moveTo>
                    <a:pt x="12191" y="0"/>
                  </a:moveTo>
                  <a:lnTo>
                    <a:pt x="0" y="1072895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7" name="object 15">
              <a:extLst>
                <a:ext uri="{FF2B5EF4-FFF2-40B4-BE49-F238E27FC236}">
                  <a16:creationId xmlns:a16="http://schemas.microsoft.com/office/drawing/2014/main" id="{10950AF2-5603-4017-B091-D664F5658D9F}"/>
                </a:ext>
              </a:extLst>
            </p:cNvPr>
            <p:cNvSpPr/>
            <p:nvPr/>
          </p:nvSpPr>
          <p:spPr>
            <a:xfrm>
              <a:off x="3912912" y="3929906"/>
              <a:ext cx="99700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109727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8" name="object 16">
              <a:extLst>
                <a:ext uri="{FF2B5EF4-FFF2-40B4-BE49-F238E27FC236}">
                  <a16:creationId xmlns:a16="http://schemas.microsoft.com/office/drawing/2014/main" id="{6C1DD58B-1AD5-4CCB-9497-EB789E104D57}"/>
                </a:ext>
              </a:extLst>
            </p:cNvPr>
            <p:cNvSpPr/>
            <p:nvPr/>
          </p:nvSpPr>
          <p:spPr>
            <a:xfrm>
              <a:off x="3912912" y="3589658"/>
              <a:ext cx="99700" cy="0"/>
            </a:xfrm>
            <a:custGeom>
              <a:avLst/>
              <a:gdLst/>
              <a:ahLst/>
              <a:cxnLst/>
              <a:rect l="l" t="t" r="r" b="b"/>
              <a:pathLst>
                <a:path w="109854">
                  <a:moveTo>
                    <a:pt x="109727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aphicFrame>
        <p:nvGraphicFramePr>
          <p:cNvPr id="529" name="object 17">
            <a:extLst>
              <a:ext uri="{FF2B5EF4-FFF2-40B4-BE49-F238E27FC236}">
                <a16:creationId xmlns:a16="http://schemas.microsoft.com/office/drawing/2014/main" id="{73FD02CA-627B-4B2D-A7F5-A9C2F23C29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2188" y="1988250"/>
          <a:ext cx="3769184" cy="129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0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8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87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89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75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55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55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72661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R w="6350">
                      <a:solidFill>
                        <a:srgbClr val="366B7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6355">
                        <a:lnSpc>
                          <a:spcPts val="1460"/>
                        </a:lnSpc>
                      </a:pPr>
                      <a:endParaRPr sz="16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001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R w="6350">
                      <a:solidFill>
                        <a:srgbClr val="366B7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0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R w="6350">
                      <a:solidFill>
                        <a:srgbClr val="366B7D"/>
                      </a:solidFill>
                      <a:prstDash val="solid"/>
                    </a:lnR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707">
                <a:tc gridSpan="2">
                  <a:txBody>
                    <a:bodyPr/>
                    <a:lstStyle/>
                    <a:p>
                      <a:pPr marL="5715">
                        <a:lnSpc>
                          <a:spcPts val="1565"/>
                        </a:lnSpc>
                        <a:spcBef>
                          <a:spcPts val="85"/>
                        </a:spcBef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3175">
                        <a:lnSpc>
                          <a:spcPts val="1565"/>
                        </a:lnSpc>
                        <a:spcBef>
                          <a:spcPts val="85"/>
                        </a:spcBef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55880">
                        <a:lnSpc>
                          <a:spcPts val="1635"/>
                        </a:lnSpc>
                        <a:spcBef>
                          <a:spcPts val="15"/>
                        </a:spcBef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3810">
                        <a:lnSpc>
                          <a:spcPts val="1635"/>
                        </a:lnSpc>
                        <a:spcBef>
                          <a:spcPts val="15"/>
                        </a:spcBef>
                      </a:pPr>
                      <a:endParaRPr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>
                    <a:lnL w="6350">
                      <a:solidFill>
                        <a:srgbClr val="366B7D"/>
                      </a:solidFill>
                      <a:prstDash val="solid"/>
                    </a:lnL>
                    <a:lnR w="6350">
                      <a:solidFill>
                        <a:srgbClr val="366B7D"/>
                      </a:solidFill>
                      <a:prstDash val="solid"/>
                    </a:lnR>
                    <a:lnT w="6350">
                      <a:solidFill>
                        <a:srgbClr val="366B7D"/>
                      </a:solidFill>
                      <a:prstDash val="solid"/>
                    </a:lnT>
                    <a:lnB w="6350">
                      <a:solidFill>
                        <a:srgbClr val="366B7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9FD69EB6-7F9A-447C-869C-3B36E60BF932}"/>
              </a:ext>
            </a:extLst>
          </p:cNvPr>
          <p:cNvGrpSpPr/>
          <p:nvPr/>
        </p:nvGrpSpPr>
        <p:grpSpPr>
          <a:xfrm>
            <a:off x="2260051" y="3284839"/>
            <a:ext cx="948327" cy="1609343"/>
            <a:chOff x="1901846" y="3149825"/>
            <a:chExt cx="575612" cy="976833"/>
          </a:xfrm>
        </p:grpSpPr>
        <p:sp>
          <p:nvSpPr>
            <p:cNvPr id="530" name="object 18">
              <a:extLst>
                <a:ext uri="{FF2B5EF4-FFF2-40B4-BE49-F238E27FC236}">
                  <a16:creationId xmlns:a16="http://schemas.microsoft.com/office/drawing/2014/main" id="{68BE4554-6A66-4D3A-B72D-D8967B047A17}"/>
                </a:ext>
              </a:extLst>
            </p:cNvPr>
            <p:cNvSpPr/>
            <p:nvPr/>
          </p:nvSpPr>
          <p:spPr>
            <a:xfrm>
              <a:off x="2042926" y="3459645"/>
              <a:ext cx="434532" cy="177501"/>
            </a:xfrm>
            <a:custGeom>
              <a:avLst/>
              <a:gdLst/>
              <a:ahLst/>
              <a:cxnLst/>
              <a:rect l="l" t="t" r="r" b="b"/>
              <a:pathLst>
                <a:path w="478789" h="195579">
                  <a:moveTo>
                    <a:pt x="0" y="195072"/>
                  </a:moveTo>
                  <a:lnTo>
                    <a:pt x="478536" y="195072"/>
                  </a:lnTo>
                  <a:lnTo>
                    <a:pt x="478536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1" name="object 19">
              <a:extLst>
                <a:ext uri="{FF2B5EF4-FFF2-40B4-BE49-F238E27FC236}">
                  <a16:creationId xmlns:a16="http://schemas.microsoft.com/office/drawing/2014/main" id="{19BDAB09-4236-4550-A661-5CE64ADFCD0E}"/>
                </a:ext>
              </a:extLst>
            </p:cNvPr>
            <p:cNvSpPr/>
            <p:nvPr/>
          </p:nvSpPr>
          <p:spPr>
            <a:xfrm>
              <a:off x="2042926" y="3808191"/>
              <a:ext cx="434532" cy="177501"/>
            </a:xfrm>
            <a:custGeom>
              <a:avLst/>
              <a:gdLst/>
              <a:ahLst/>
              <a:cxnLst/>
              <a:rect l="l" t="t" r="r" b="b"/>
              <a:pathLst>
                <a:path w="478789" h="195579">
                  <a:moveTo>
                    <a:pt x="0" y="195072"/>
                  </a:moveTo>
                  <a:lnTo>
                    <a:pt x="478536" y="195072"/>
                  </a:lnTo>
                  <a:lnTo>
                    <a:pt x="478536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2" name="object 20">
              <a:extLst>
                <a:ext uri="{FF2B5EF4-FFF2-40B4-BE49-F238E27FC236}">
                  <a16:creationId xmlns:a16="http://schemas.microsoft.com/office/drawing/2014/main" id="{CEEE4ABB-4FB3-4F99-8BCB-6E6FEDD888D4}"/>
                </a:ext>
              </a:extLst>
            </p:cNvPr>
            <p:cNvSpPr/>
            <p:nvPr/>
          </p:nvSpPr>
          <p:spPr>
            <a:xfrm>
              <a:off x="1901846" y="3149825"/>
              <a:ext cx="11526" cy="976833"/>
            </a:xfrm>
            <a:custGeom>
              <a:avLst/>
              <a:gdLst/>
              <a:ahLst/>
              <a:cxnLst/>
              <a:rect l="l" t="t" r="r" b="b"/>
              <a:pathLst>
                <a:path w="12700" h="1076325">
                  <a:moveTo>
                    <a:pt x="12192" y="0"/>
                  </a:moveTo>
                  <a:lnTo>
                    <a:pt x="0" y="1075943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3" name="object 21">
              <a:extLst>
                <a:ext uri="{FF2B5EF4-FFF2-40B4-BE49-F238E27FC236}">
                  <a16:creationId xmlns:a16="http://schemas.microsoft.com/office/drawing/2014/main" id="{35324C0D-A3AA-4070-A58A-FF8ADFB69FDF}"/>
                </a:ext>
              </a:extLst>
            </p:cNvPr>
            <p:cNvSpPr/>
            <p:nvPr/>
          </p:nvSpPr>
          <p:spPr>
            <a:xfrm>
              <a:off x="1901847" y="3902245"/>
              <a:ext cx="99700" cy="0"/>
            </a:xfrm>
            <a:custGeom>
              <a:avLst/>
              <a:gdLst/>
              <a:ahLst/>
              <a:cxnLst/>
              <a:rect l="l" t="t" r="r" b="b"/>
              <a:pathLst>
                <a:path w="109855">
                  <a:moveTo>
                    <a:pt x="109728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4" name="object 22">
              <a:extLst>
                <a:ext uri="{FF2B5EF4-FFF2-40B4-BE49-F238E27FC236}">
                  <a16:creationId xmlns:a16="http://schemas.microsoft.com/office/drawing/2014/main" id="{3D830CC5-E518-48DD-B653-54ED318AB552}"/>
                </a:ext>
              </a:extLst>
            </p:cNvPr>
            <p:cNvSpPr/>
            <p:nvPr/>
          </p:nvSpPr>
          <p:spPr>
            <a:xfrm>
              <a:off x="1901847" y="3561996"/>
              <a:ext cx="99700" cy="0"/>
            </a:xfrm>
            <a:custGeom>
              <a:avLst/>
              <a:gdLst/>
              <a:ahLst/>
              <a:cxnLst/>
              <a:rect l="l" t="t" r="r" b="b"/>
              <a:pathLst>
                <a:path w="109855">
                  <a:moveTo>
                    <a:pt x="109728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3385C-30C7-48E5-A5E5-544B18937FA6}"/>
              </a:ext>
            </a:extLst>
          </p:cNvPr>
          <p:cNvSpPr txBox="1"/>
          <p:nvPr/>
        </p:nvSpPr>
        <p:spPr>
          <a:xfrm>
            <a:off x="1998194" y="2877964"/>
            <a:ext cx="7105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部门一</a:t>
            </a:r>
          </a:p>
        </p:txBody>
      </p:sp>
      <p:sp>
        <p:nvSpPr>
          <p:cNvPr id="550" name="文本框 549">
            <a:extLst>
              <a:ext uri="{FF2B5EF4-FFF2-40B4-BE49-F238E27FC236}">
                <a16:creationId xmlns:a16="http://schemas.microsoft.com/office/drawing/2014/main" id="{AC923919-E045-4B3F-8499-1E65D953C168}"/>
              </a:ext>
            </a:extLst>
          </p:cNvPr>
          <p:cNvSpPr txBox="1"/>
          <p:nvPr/>
        </p:nvSpPr>
        <p:spPr>
          <a:xfrm>
            <a:off x="3011540" y="2877964"/>
            <a:ext cx="7105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部门二</a:t>
            </a:r>
          </a:p>
        </p:txBody>
      </p:sp>
      <p:sp>
        <p:nvSpPr>
          <p:cNvPr id="551" name="文本框 550">
            <a:extLst>
              <a:ext uri="{FF2B5EF4-FFF2-40B4-BE49-F238E27FC236}">
                <a16:creationId xmlns:a16="http://schemas.microsoft.com/office/drawing/2014/main" id="{2626C2A4-787E-4EFD-B418-E575623DA75C}"/>
              </a:ext>
            </a:extLst>
          </p:cNvPr>
          <p:cNvSpPr txBox="1"/>
          <p:nvPr/>
        </p:nvSpPr>
        <p:spPr>
          <a:xfrm>
            <a:off x="5082136" y="2877963"/>
            <a:ext cx="7602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部门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52" name="文本框 551">
            <a:extLst>
              <a:ext uri="{FF2B5EF4-FFF2-40B4-BE49-F238E27FC236}">
                <a16:creationId xmlns:a16="http://schemas.microsoft.com/office/drawing/2014/main" id="{A0107B46-E0B1-4639-9EF6-0908F3D35BFB}"/>
              </a:ext>
            </a:extLst>
          </p:cNvPr>
          <p:cNvSpPr txBox="1"/>
          <p:nvPr/>
        </p:nvSpPr>
        <p:spPr>
          <a:xfrm>
            <a:off x="3666663" y="2008676"/>
            <a:ext cx="5602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总裁</a:t>
            </a:r>
          </a:p>
        </p:txBody>
      </p:sp>
      <p:sp>
        <p:nvSpPr>
          <p:cNvPr id="553" name="文本框 552">
            <a:extLst>
              <a:ext uri="{FF2B5EF4-FFF2-40B4-BE49-F238E27FC236}">
                <a16:creationId xmlns:a16="http://schemas.microsoft.com/office/drawing/2014/main" id="{F789729B-193E-493E-A7CE-2A33159893C3}"/>
              </a:ext>
            </a:extLst>
          </p:cNvPr>
          <p:cNvSpPr txBox="1"/>
          <p:nvPr/>
        </p:nvSpPr>
        <p:spPr>
          <a:xfrm>
            <a:off x="2605099" y="3854633"/>
            <a:ext cx="8539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候选人</a:t>
            </a:r>
          </a:p>
        </p:txBody>
      </p:sp>
      <p:sp>
        <p:nvSpPr>
          <p:cNvPr id="554" name="文本框 553">
            <a:extLst>
              <a:ext uri="{FF2B5EF4-FFF2-40B4-BE49-F238E27FC236}">
                <a16:creationId xmlns:a16="http://schemas.microsoft.com/office/drawing/2014/main" id="{B63A3E18-2C88-45FB-BF19-1BE18E6F1292}"/>
              </a:ext>
            </a:extLst>
          </p:cNvPr>
          <p:cNvSpPr txBox="1"/>
          <p:nvPr/>
        </p:nvSpPr>
        <p:spPr>
          <a:xfrm>
            <a:off x="2605099" y="4407999"/>
            <a:ext cx="8539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候选人</a:t>
            </a:r>
          </a:p>
        </p:txBody>
      </p:sp>
      <p:sp>
        <p:nvSpPr>
          <p:cNvPr id="555" name="文本框 554">
            <a:extLst>
              <a:ext uri="{FF2B5EF4-FFF2-40B4-BE49-F238E27FC236}">
                <a16:creationId xmlns:a16="http://schemas.microsoft.com/office/drawing/2014/main" id="{F05FEC12-1D03-4DBE-9ABB-F0EB7D5FAE8B}"/>
              </a:ext>
            </a:extLst>
          </p:cNvPr>
          <p:cNvSpPr txBox="1"/>
          <p:nvPr/>
        </p:nvSpPr>
        <p:spPr>
          <a:xfrm>
            <a:off x="5623079" y="3872262"/>
            <a:ext cx="8539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候选人</a:t>
            </a:r>
          </a:p>
        </p:txBody>
      </p:sp>
      <p:sp>
        <p:nvSpPr>
          <p:cNvPr id="556" name="文本框 555">
            <a:extLst>
              <a:ext uri="{FF2B5EF4-FFF2-40B4-BE49-F238E27FC236}">
                <a16:creationId xmlns:a16="http://schemas.microsoft.com/office/drawing/2014/main" id="{2F3E81B8-500C-48AE-9ABB-CC68C65F934F}"/>
              </a:ext>
            </a:extLst>
          </p:cNvPr>
          <p:cNvSpPr txBox="1"/>
          <p:nvPr/>
        </p:nvSpPr>
        <p:spPr>
          <a:xfrm>
            <a:off x="5623079" y="4489271"/>
            <a:ext cx="8539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候选人</a:t>
            </a:r>
          </a:p>
        </p:txBody>
      </p:sp>
      <p:sp>
        <p:nvSpPr>
          <p:cNvPr id="557" name="íṥḻíḓè">
            <a:extLst>
              <a:ext uri="{FF2B5EF4-FFF2-40B4-BE49-F238E27FC236}">
                <a16:creationId xmlns:a16="http://schemas.microsoft.com/office/drawing/2014/main" id="{35D67D45-660F-4CCB-9C91-4147E696518D}"/>
              </a:ext>
            </a:extLst>
          </p:cNvPr>
          <p:cNvSpPr txBox="1"/>
          <p:nvPr/>
        </p:nvSpPr>
        <p:spPr bwMode="auto">
          <a:xfrm rot="20619833">
            <a:off x="6550787" y="2024056"/>
            <a:ext cx="1161525" cy="400110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prstTxWarp prst="textArchUp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释放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3A437A6-4746-4BCC-A741-652914AA6696}"/>
              </a:ext>
            </a:extLst>
          </p:cNvPr>
          <p:cNvSpPr txBox="1"/>
          <p:nvPr/>
        </p:nvSpPr>
        <p:spPr>
          <a:xfrm>
            <a:off x="4141090" y="2877962"/>
            <a:ext cx="7105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……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16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12113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93D30A0-DF0C-446B-A156-1AF47CF06D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86893" y="2179620"/>
            <a:ext cx="12692089" cy="3565103"/>
            <a:chOff x="1034568" y="1877158"/>
            <a:chExt cx="12692089" cy="3565103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9C85C42A-1240-4BA1-A936-6A1166155EC5}"/>
                </a:ext>
              </a:extLst>
            </p:cNvPr>
            <p:cNvCxnSpPr>
              <a:stCxn id="113" idx="6"/>
              <a:endCxn id="107" idx="2"/>
            </p:cNvCxnSpPr>
            <p:nvPr/>
          </p:nvCxnSpPr>
          <p:spPr>
            <a:xfrm>
              <a:off x="2552496" y="3828085"/>
              <a:ext cx="7490840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íṩḷïďê">
              <a:extLst>
                <a:ext uri="{FF2B5EF4-FFF2-40B4-BE49-F238E27FC236}">
                  <a16:creationId xmlns:a16="http://schemas.microsoft.com/office/drawing/2014/main" id="{F96CCE95-FAEF-41C8-AA92-3961D4EC155F}"/>
                </a:ext>
              </a:extLst>
            </p:cNvPr>
            <p:cNvGrpSpPr/>
            <p:nvPr/>
          </p:nvGrpSpPr>
          <p:grpSpPr>
            <a:xfrm>
              <a:off x="1638530" y="2657029"/>
              <a:ext cx="862097" cy="1883105"/>
              <a:chOff x="2069579" y="2204864"/>
              <a:chExt cx="862097" cy="1883105"/>
            </a:xfrm>
          </p:grpSpPr>
          <p:sp>
            <p:nvSpPr>
              <p:cNvPr id="121" name="ïśliḓé">
                <a:extLst>
                  <a:ext uri="{FF2B5EF4-FFF2-40B4-BE49-F238E27FC236}">
                    <a16:creationId xmlns:a16="http://schemas.microsoft.com/office/drawing/2014/main" id="{78EBAE26-2B17-4C98-9120-FCB532DD69C5}"/>
                  </a:ext>
                </a:extLst>
              </p:cNvPr>
              <p:cNvSpPr/>
              <p:nvPr/>
            </p:nvSpPr>
            <p:spPr>
              <a:xfrm rot="5400000">
                <a:off x="1795955" y="3054552"/>
                <a:ext cx="1305608" cy="758360"/>
              </a:xfrm>
              <a:custGeom>
                <a:avLst/>
                <a:gdLst>
                  <a:gd name="connsiteX0" fmla="*/ 0 w 2376264"/>
                  <a:gd name="connsiteY0" fmla="*/ 576064 h 576064"/>
                  <a:gd name="connsiteX1" fmla="*/ 1188132 w 2376264"/>
                  <a:gd name="connsiteY1" fmla="*/ 0 h 576064"/>
                  <a:gd name="connsiteX2" fmla="*/ 2376264 w 2376264"/>
                  <a:gd name="connsiteY2" fmla="*/ 576064 h 576064"/>
                  <a:gd name="connsiteX3" fmla="*/ 0 w 2376264"/>
                  <a:gd name="connsiteY3" fmla="*/ 576064 h 576064"/>
                  <a:gd name="connsiteX0" fmla="*/ 0 w 2376264"/>
                  <a:gd name="connsiteY0" fmla="*/ 576064 h 580092"/>
                  <a:gd name="connsiteX1" fmla="*/ 1188132 w 2376264"/>
                  <a:gd name="connsiteY1" fmla="*/ 0 h 580092"/>
                  <a:gd name="connsiteX2" fmla="*/ 2376264 w 2376264"/>
                  <a:gd name="connsiteY2" fmla="*/ 576064 h 580092"/>
                  <a:gd name="connsiteX3" fmla="*/ 1879736 w 2376264"/>
                  <a:gd name="connsiteY3" fmla="*/ 580092 h 580092"/>
                  <a:gd name="connsiteX4" fmla="*/ 0 w 2376264"/>
                  <a:gd name="connsiteY4" fmla="*/ 576064 h 580092"/>
                  <a:gd name="connsiteX0" fmla="*/ 0 w 1883105"/>
                  <a:gd name="connsiteY0" fmla="*/ 576064 h 580092"/>
                  <a:gd name="connsiteX1" fmla="*/ 1188132 w 1883105"/>
                  <a:gd name="connsiteY1" fmla="*/ 0 h 580092"/>
                  <a:gd name="connsiteX2" fmla="*/ 1883105 w 1883105"/>
                  <a:gd name="connsiteY2" fmla="*/ 344895 h 580092"/>
                  <a:gd name="connsiteX3" fmla="*/ 1879736 w 1883105"/>
                  <a:gd name="connsiteY3" fmla="*/ 580092 h 580092"/>
                  <a:gd name="connsiteX4" fmla="*/ 0 w 1883105"/>
                  <a:gd name="connsiteY4" fmla="*/ 576064 h 580092"/>
                  <a:gd name="connsiteX0" fmla="*/ 0 w 1886947"/>
                  <a:gd name="connsiteY0" fmla="*/ 576064 h 580092"/>
                  <a:gd name="connsiteX1" fmla="*/ 1188132 w 1886947"/>
                  <a:gd name="connsiteY1" fmla="*/ 0 h 580092"/>
                  <a:gd name="connsiteX2" fmla="*/ 1886947 w 1886947"/>
                  <a:gd name="connsiteY2" fmla="*/ 229367 h 580092"/>
                  <a:gd name="connsiteX3" fmla="*/ 1879736 w 1886947"/>
                  <a:gd name="connsiteY3" fmla="*/ 580092 h 580092"/>
                  <a:gd name="connsiteX4" fmla="*/ 0 w 1886947"/>
                  <a:gd name="connsiteY4" fmla="*/ 576064 h 580092"/>
                  <a:gd name="connsiteX0" fmla="*/ 0 w 1898946"/>
                  <a:gd name="connsiteY0" fmla="*/ 576064 h 576064"/>
                  <a:gd name="connsiteX1" fmla="*/ 1188132 w 1898946"/>
                  <a:gd name="connsiteY1" fmla="*/ 0 h 576064"/>
                  <a:gd name="connsiteX2" fmla="*/ 1886947 w 1898946"/>
                  <a:gd name="connsiteY2" fmla="*/ 229367 h 576064"/>
                  <a:gd name="connsiteX3" fmla="*/ 1898946 w 1898946"/>
                  <a:gd name="connsiteY3" fmla="*/ 395247 h 576064"/>
                  <a:gd name="connsiteX4" fmla="*/ 0 w 1898946"/>
                  <a:gd name="connsiteY4" fmla="*/ 576064 h 576064"/>
                  <a:gd name="connsiteX0" fmla="*/ 0 w 1891265"/>
                  <a:gd name="connsiteY0" fmla="*/ 576064 h 576064"/>
                  <a:gd name="connsiteX1" fmla="*/ 1188132 w 1891265"/>
                  <a:gd name="connsiteY1" fmla="*/ 0 h 576064"/>
                  <a:gd name="connsiteX2" fmla="*/ 1886947 w 1891265"/>
                  <a:gd name="connsiteY2" fmla="*/ 229367 h 576064"/>
                  <a:gd name="connsiteX3" fmla="*/ 1891265 w 1891265"/>
                  <a:gd name="connsiteY3" fmla="*/ 384978 h 576064"/>
                  <a:gd name="connsiteX4" fmla="*/ 0 w 1891265"/>
                  <a:gd name="connsiteY4" fmla="*/ 576064 h 576064"/>
                  <a:gd name="connsiteX0" fmla="*/ 0 w 1891265"/>
                  <a:gd name="connsiteY0" fmla="*/ 506747 h 506747"/>
                  <a:gd name="connsiteX1" fmla="*/ 962384 w 1891265"/>
                  <a:gd name="connsiteY1" fmla="*/ 0 h 506747"/>
                  <a:gd name="connsiteX2" fmla="*/ 1886947 w 1891265"/>
                  <a:gd name="connsiteY2" fmla="*/ 160050 h 506747"/>
                  <a:gd name="connsiteX3" fmla="*/ 1891265 w 1891265"/>
                  <a:gd name="connsiteY3" fmla="*/ 315661 h 506747"/>
                  <a:gd name="connsiteX4" fmla="*/ 0 w 1891265"/>
                  <a:gd name="connsiteY4" fmla="*/ 506747 h 506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1265" h="506747">
                    <a:moveTo>
                      <a:pt x="0" y="506747"/>
                    </a:moveTo>
                    <a:lnTo>
                      <a:pt x="962384" y="0"/>
                    </a:lnTo>
                    <a:lnTo>
                      <a:pt x="1886947" y="160050"/>
                    </a:lnTo>
                    <a:lnTo>
                      <a:pt x="1891265" y="315661"/>
                    </a:lnTo>
                    <a:lnTo>
                      <a:pt x="0" y="506747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22" name="îslïde">
                <a:extLst>
                  <a:ext uri="{FF2B5EF4-FFF2-40B4-BE49-F238E27FC236}">
                    <a16:creationId xmlns:a16="http://schemas.microsoft.com/office/drawing/2014/main" id="{A9529B72-58BC-4E28-B96C-54CE4CBA6A2B}"/>
                  </a:ext>
                </a:extLst>
              </p:cNvPr>
              <p:cNvSpPr/>
              <p:nvPr/>
            </p:nvSpPr>
            <p:spPr>
              <a:xfrm rot="5400000">
                <a:off x="1700077" y="2856371"/>
                <a:ext cx="1883105" cy="580092"/>
              </a:xfrm>
              <a:custGeom>
                <a:avLst/>
                <a:gdLst>
                  <a:gd name="connsiteX0" fmla="*/ 0 w 2376264"/>
                  <a:gd name="connsiteY0" fmla="*/ 576064 h 576064"/>
                  <a:gd name="connsiteX1" fmla="*/ 1188132 w 2376264"/>
                  <a:gd name="connsiteY1" fmla="*/ 0 h 576064"/>
                  <a:gd name="connsiteX2" fmla="*/ 2376264 w 2376264"/>
                  <a:gd name="connsiteY2" fmla="*/ 576064 h 576064"/>
                  <a:gd name="connsiteX3" fmla="*/ 0 w 2376264"/>
                  <a:gd name="connsiteY3" fmla="*/ 576064 h 576064"/>
                  <a:gd name="connsiteX0" fmla="*/ 0 w 2376264"/>
                  <a:gd name="connsiteY0" fmla="*/ 576064 h 580092"/>
                  <a:gd name="connsiteX1" fmla="*/ 1188132 w 2376264"/>
                  <a:gd name="connsiteY1" fmla="*/ 0 h 580092"/>
                  <a:gd name="connsiteX2" fmla="*/ 2376264 w 2376264"/>
                  <a:gd name="connsiteY2" fmla="*/ 576064 h 580092"/>
                  <a:gd name="connsiteX3" fmla="*/ 1879736 w 2376264"/>
                  <a:gd name="connsiteY3" fmla="*/ 580092 h 580092"/>
                  <a:gd name="connsiteX4" fmla="*/ 0 w 2376264"/>
                  <a:gd name="connsiteY4" fmla="*/ 576064 h 580092"/>
                  <a:gd name="connsiteX0" fmla="*/ 0 w 1883105"/>
                  <a:gd name="connsiteY0" fmla="*/ 576064 h 580092"/>
                  <a:gd name="connsiteX1" fmla="*/ 1188132 w 1883105"/>
                  <a:gd name="connsiteY1" fmla="*/ 0 h 580092"/>
                  <a:gd name="connsiteX2" fmla="*/ 1883105 w 1883105"/>
                  <a:gd name="connsiteY2" fmla="*/ 344895 h 580092"/>
                  <a:gd name="connsiteX3" fmla="*/ 1879736 w 1883105"/>
                  <a:gd name="connsiteY3" fmla="*/ 580092 h 580092"/>
                  <a:gd name="connsiteX4" fmla="*/ 0 w 1883105"/>
                  <a:gd name="connsiteY4" fmla="*/ 576064 h 58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3105" h="580092">
                    <a:moveTo>
                      <a:pt x="0" y="576064"/>
                    </a:moveTo>
                    <a:lnTo>
                      <a:pt x="1188132" y="0"/>
                    </a:lnTo>
                    <a:lnTo>
                      <a:pt x="1883105" y="344895"/>
                    </a:lnTo>
                    <a:lnTo>
                      <a:pt x="1879736" y="580092"/>
                    </a:lnTo>
                    <a:lnTo>
                      <a:pt x="0" y="57606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sp>
          <p:nvSpPr>
            <p:cNvPr id="115" name="i$ľiḋe">
              <a:extLst>
                <a:ext uri="{FF2B5EF4-FFF2-40B4-BE49-F238E27FC236}">
                  <a16:creationId xmlns:a16="http://schemas.microsoft.com/office/drawing/2014/main" id="{B4C22A33-E57E-480E-B794-7C5E0A37C1AC}"/>
                </a:ext>
              </a:extLst>
            </p:cNvPr>
            <p:cNvSpPr txBox="1"/>
            <p:nvPr/>
          </p:nvSpPr>
          <p:spPr>
            <a:xfrm>
              <a:off x="1034568" y="1877158"/>
              <a:ext cx="2203932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在全公司筛选出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10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名 有培养潜力的人员进 入资源池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重点培养</a:t>
              </a:r>
            </a:p>
          </p:txBody>
        </p:sp>
        <p:grpSp>
          <p:nvGrpSpPr>
            <p:cNvPr id="95" name="iṡľïḓe">
              <a:extLst>
                <a:ext uri="{FF2B5EF4-FFF2-40B4-BE49-F238E27FC236}">
                  <a16:creationId xmlns:a16="http://schemas.microsoft.com/office/drawing/2014/main" id="{24118CFB-F8F4-4190-8B0C-9EA83D9A9A8F}"/>
                </a:ext>
              </a:extLst>
            </p:cNvPr>
            <p:cNvGrpSpPr/>
            <p:nvPr/>
          </p:nvGrpSpPr>
          <p:grpSpPr>
            <a:xfrm>
              <a:off x="2047776" y="3575725"/>
              <a:ext cx="504720" cy="504720"/>
              <a:chOff x="4792557" y="2249137"/>
              <a:chExt cx="648072" cy="648072"/>
            </a:xfrm>
          </p:grpSpPr>
          <p:sp>
            <p:nvSpPr>
              <p:cNvPr id="113" name="ïsļîďè">
                <a:extLst>
                  <a:ext uri="{FF2B5EF4-FFF2-40B4-BE49-F238E27FC236}">
                    <a16:creationId xmlns:a16="http://schemas.microsoft.com/office/drawing/2014/main" id="{626E2CB7-1AFC-428A-B975-850E6693C471}"/>
                  </a:ext>
                </a:extLst>
              </p:cNvPr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14" name="íśľïdè">
                <a:extLst>
                  <a:ext uri="{FF2B5EF4-FFF2-40B4-BE49-F238E27FC236}">
                    <a16:creationId xmlns:a16="http://schemas.microsoft.com/office/drawing/2014/main" id="{8A018809-1057-4D6A-BD81-CF9111962822}"/>
                  </a:ext>
                </a:extLst>
              </p:cNvPr>
              <p:cNvSpPr/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96" name="îşḻîḍé">
              <a:extLst>
                <a:ext uri="{FF2B5EF4-FFF2-40B4-BE49-F238E27FC236}">
                  <a16:creationId xmlns:a16="http://schemas.microsoft.com/office/drawing/2014/main" id="{818DA821-592E-4DF7-A1CE-B738A9963010}"/>
                </a:ext>
              </a:extLst>
            </p:cNvPr>
            <p:cNvGrpSpPr/>
            <p:nvPr/>
          </p:nvGrpSpPr>
          <p:grpSpPr>
            <a:xfrm>
              <a:off x="5591944" y="2657029"/>
              <a:ext cx="862097" cy="1883105"/>
              <a:chOff x="2069579" y="2204864"/>
              <a:chExt cx="862097" cy="1883105"/>
            </a:xfrm>
          </p:grpSpPr>
          <p:sp>
            <p:nvSpPr>
              <p:cNvPr id="111" name="ïṩḷíde">
                <a:extLst>
                  <a:ext uri="{FF2B5EF4-FFF2-40B4-BE49-F238E27FC236}">
                    <a16:creationId xmlns:a16="http://schemas.microsoft.com/office/drawing/2014/main" id="{B22598EF-C76B-4966-8176-E600AD767094}"/>
                  </a:ext>
                </a:extLst>
              </p:cNvPr>
              <p:cNvSpPr/>
              <p:nvPr/>
            </p:nvSpPr>
            <p:spPr>
              <a:xfrm rot="5400000">
                <a:off x="1795955" y="3054552"/>
                <a:ext cx="1305608" cy="758360"/>
              </a:xfrm>
              <a:custGeom>
                <a:avLst/>
                <a:gdLst>
                  <a:gd name="connsiteX0" fmla="*/ 0 w 2376264"/>
                  <a:gd name="connsiteY0" fmla="*/ 576064 h 576064"/>
                  <a:gd name="connsiteX1" fmla="*/ 1188132 w 2376264"/>
                  <a:gd name="connsiteY1" fmla="*/ 0 h 576064"/>
                  <a:gd name="connsiteX2" fmla="*/ 2376264 w 2376264"/>
                  <a:gd name="connsiteY2" fmla="*/ 576064 h 576064"/>
                  <a:gd name="connsiteX3" fmla="*/ 0 w 2376264"/>
                  <a:gd name="connsiteY3" fmla="*/ 576064 h 576064"/>
                  <a:gd name="connsiteX0" fmla="*/ 0 w 2376264"/>
                  <a:gd name="connsiteY0" fmla="*/ 576064 h 580092"/>
                  <a:gd name="connsiteX1" fmla="*/ 1188132 w 2376264"/>
                  <a:gd name="connsiteY1" fmla="*/ 0 h 580092"/>
                  <a:gd name="connsiteX2" fmla="*/ 2376264 w 2376264"/>
                  <a:gd name="connsiteY2" fmla="*/ 576064 h 580092"/>
                  <a:gd name="connsiteX3" fmla="*/ 1879736 w 2376264"/>
                  <a:gd name="connsiteY3" fmla="*/ 580092 h 580092"/>
                  <a:gd name="connsiteX4" fmla="*/ 0 w 2376264"/>
                  <a:gd name="connsiteY4" fmla="*/ 576064 h 580092"/>
                  <a:gd name="connsiteX0" fmla="*/ 0 w 1883105"/>
                  <a:gd name="connsiteY0" fmla="*/ 576064 h 580092"/>
                  <a:gd name="connsiteX1" fmla="*/ 1188132 w 1883105"/>
                  <a:gd name="connsiteY1" fmla="*/ 0 h 580092"/>
                  <a:gd name="connsiteX2" fmla="*/ 1883105 w 1883105"/>
                  <a:gd name="connsiteY2" fmla="*/ 344895 h 580092"/>
                  <a:gd name="connsiteX3" fmla="*/ 1879736 w 1883105"/>
                  <a:gd name="connsiteY3" fmla="*/ 580092 h 580092"/>
                  <a:gd name="connsiteX4" fmla="*/ 0 w 1883105"/>
                  <a:gd name="connsiteY4" fmla="*/ 576064 h 580092"/>
                  <a:gd name="connsiteX0" fmla="*/ 0 w 1886947"/>
                  <a:gd name="connsiteY0" fmla="*/ 576064 h 580092"/>
                  <a:gd name="connsiteX1" fmla="*/ 1188132 w 1886947"/>
                  <a:gd name="connsiteY1" fmla="*/ 0 h 580092"/>
                  <a:gd name="connsiteX2" fmla="*/ 1886947 w 1886947"/>
                  <a:gd name="connsiteY2" fmla="*/ 229367 h 580092"/>
                  <a:gd name="connsiteX3" fmla="*/ 1879736 w 1886947"/>
                  <a:gd name="connsiteY3" fmla="*/ 580092 h 580092"/>
                  <a:gd name="connsiteX4" fmla="*/ 0 w 1886947"/>
                  <a:gd name="connsiteY4" fmla="*/ 576064 h 580092"/>
                  <a:gd name="connsiteX0" fmla="*/ 0 w 1898946"/>
                  <a:gd name="connsiteY0" fmla="*/ 576064 h 576064"/>
                  <a:gd name="connsiteX1" fmla="*/ 1188132 w 1898946"/>
                  <a:gd name="connsiteY1" fmla="*/ 0 h 576064"/>
                  <a:gd name="connsiteX2" fmla="*/ 1886947 w 1898946"/>
                  <a:gd name="connsiteY2" fmla="*/ 229367 h 576064"/>
                  <a:gd name="connsiteX3" fmla="*/ 1898946 w 1898946"/>
                  <a:gd name="connsiteY3" fmla="*/ 395247 h 576064"/>
                  <a:gd name="connsiteX4" fmla="*/ 0 w 1898946"/>
                  <a:gd name="connsiteY4" fmla="*/ 576064 h 576064"/>
                  <a:gd name="connsiteX0" fmla="*/ 0 w 1891265"/>
                  <a:gd name="connsiteY0" fmla="*/ 576064 h 576064"/>
                  <a:gd name="connsiteX1" fmla="*/ 1188132 w 1891265"/>
                  <a:gd name="connsiteY1" fmla="*/ 0 h 576064"/>
                  <a:gd name="connsiteX2" fmla="*/ 1886947 w 1891265"/>
                  <a:gd name="connsiteY2" fmla="*/ 229367 h 576064"/>
                  <a:gd name="connsiteX3" fmla="*/ 1891265 w 1891265"/>
                  <a:gd name="connsiteY3" fmla="*/ 384978 h 576064"/>
                  <a:gd name="connsiteX4" fmla="*/ 0 w 1891265"/>
                  <a:gd name="connsiteY4" fmla="*/ 576064 h 576064"/>
                  <a:gd name="connsiteX0" fmla="*/ 0 w 1891265"/>
                  <a:gd name="connsiteY0" fmla="*/ 506747 h 506747"/>
                  <a:gd name="connsiteX1" fmla="*/ 962384 w 1891265"/>
                  <a:gd name="connsiteY1" fmla="*/ 0 h 506747"/>
                  <a:gd name="connsiteX2" fmla="*/ 1886947 w 1891265"/>
                  <a:gd name="connsiteY2" fmla="*/ 160050 h 506747"/>
                  <a:gd name="connsiteX3" fmla="*/ 1891265 w 1891265"/>
                  <a:gd name="connsiteY3" fmla="*/ 315661 h 506747"/>
                  <a:gd name="connsiteX4" fmla="*/ 0 w 1891265"/>
                  <a:gd name="connsiteY4" fmla="*/ 506747 h 506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1265" h="506747">
                    <a:moveTo>
                      <a:pt x="0" y="506747"/>
                    </a:moveTo>
                    <a:lnTo>
                      <a:pt x="962384" y="0"/>
                    </a:lnTo>
                    <a:lnTo>
                      <a:pt x="1886947" y="160050"/>
                    </a:lnTo>
                    <a:lnTo>
                      <a:pt x="1891265" y="315661"/>
                    </a:lnTo>
                    <a:lnTo>
                      <a:pt x="0" y="506747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12" name="îşļiḓè">
                <a:extLst>
                  <a:ext uri="{FF2B5EF4-FFF2-40B4-BE49-F238E27FC236}">
                    <a16:creationId xmlns:a16="http://schemas.microsoft.com/office/drawing/2014/main" id="{4C24B381-1B2E-4572-8508-C3A82C90635F}"/>
                  </a:ext>
                </a:extLst>
              </p:cNvPr>
              <p:cNvSpPr/>
              <p:nvPr/>
            </p:nvSpPr>
            <p:spPr>
              <a:xfrm rot="5400000">
                <a:off x="1700077" y="2856371"/>
                <a:ext cx="1883105" cy="580092"/>
              </a:xfrm>
              <a:custGeom>
                <a:avLst/>
                <a:gdLst>
                  <a:gd name="connsiteX0" fmla="*/ 0 w 2376264"/>
                  <a:gd name="connsiteY0" fmla="*/ 576064 h 576064"/>
                  <a:gd name="connsiteX1" fmla="*/ 1188132 w 2376264"/>
                  <a:gd name="connsiteY1" fmla="*/ 0 h 576064"/>
                  <a:gd name="connsiteX2" fmla="*/ 2376264 w 2376264"/>
                  <a:gd name="connsiteY2" fmla="*/ 576064 h 576064"/>
                  <a:gd name="connsiteX3" fmla="*/ 0 w 2376264"/>
                  <a:gd name="connsiteY3" fmla="*/ 576064 h 576064"/>
                  <a:gd name="connsiteX0" fmla="*/ 0 w 2376264"/>
                  <a:gd name="connsiteY0" fmla="*/ 576064 h 580092"/>
                  <a:gd name="connsiteX1" fmla="*/ 1188132 w 2376264"/>
                  <a:gd name="connsiteY1" fmla="*/ 0 h 580092"/>
                  <a:gd name="connsiteX2" fmla="*/ 2376264 w 2376264"/>
                  <a:gd name="connsiteY2" fmla="*/ 576064 h 580092"/>
                  <a:gd name="connsiteX3" fmla="*/ 1879736 w 2376264"/>
                  <a:gd name="connsiteY3" fmla="*/ 580092 h 580092"/>
                  <a:gd name="connsiteX4" fmla="*/ 0 w 2376264"/>
                  <a:gd name="connsiteY4" fmla="*/ 576064 h 580092"/>
                  <a:gd name="connsiteX0" fmla="*/ 0 w 1883105"/>
                  <a:gd name="connsiteY0" fmla="*/ 576064 h 580092"/>
                  <a:gd name="connsiteX1" fmla="*/ 1188132 w 1883105"/>
                  <a:gd name="connsiteY1" fmla="*/ 0 h 580092"/>
                  <a:gd name="connsiteX2" fmla="*/ 1883105 w 1883105"/>
                  <a:gd name="connsiteY2" fmla="*/ 344895 h 580092"/>
                  <a:gd name="connsiteX3" fmla="*/ 1879736 w 1883105"/>
                  <a:gd name="connsiteY3" fmla="*/ 580092 h 580092"/>
                  <a:gd name="connsiteX4" fmla="*/ 0 w 1883105"/>
                  <a:gd name="connsiteY4" fmla="*/ 576064 h 58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3105" h="580092">
                    <a:moveTo>
                      <a:pt x="0" y="576064"/>
                    </a:moveTo>
                    <a:lnTo>
                      <a:pt x="1188132" y="0"/>
                    </a:lnTo>
                    <a:lnTo>
                      <a:pt x="1883105" y="344895"/>
                    </a:lnTo>
                    <a:lnTo>
                      <a:pt x="1879736" y="580092"/>
                    </a:lnTo>
                    <a:lnTo>
                      <a:pt x="0" y="57606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97" name="íṡḷiḍé">
              <a:extLst>
                <a:ext uri="{FF2B5EF4-FFF2-40B4-BE49-F238E27FC236}">
                  <a16:creationId xmlns:a16="http://schemas.microsoft.com/office/drawing/2014/main" id="{85F435C5-2E25-4E97-A60F-DFF0065563F3}"/>
                </a:ext>
              </a:extLst>
            </p:cNvPr>
            <p:cNvGrpSpPr/>
            <p:nvPr/>
          </p:nvGrpSpPr>
          <p:grpSpPr>
            <a:xfrm>
              <a:off x="9652332" y="2657029"/>
              <a:ext cx="862097" cy="1883105"/>
              <a:chOff x="2069579" y="2204864"/>
              <a:chExt cx="862097" cy="1883105"/>
            </a:xfrm>
          </p:grpSpPr>
          <p:sp>
            <p:nvSpPr>
              <p:cNvPr id="109" name="ïŝ1íḑé">
                <a:extLst>
                  <a:ext uri="{FF2B5EF4-FFF2-40B4-BE49-F238E27FC236}">
                    <a16:creationId xmlns:a16="http://schemas.microsoft.com/office/drawing/2014/main" id="{F53C8DC5-ED7A-4C81-A283-3C5D32CCE735}"/>
                  </a:ext>
                </a:extLst>
              </p:cNvPr>
              <p:cNvSpPr/>
              <p:nvPr/>
            </p:nvSpPr>
            <p:spPr>
              <a:xfrm rot="5400000">
                <a:off x="1795955" y="3054552"/>
                <a:ext cx="1305608" cy="758360"/>
              </a:xfrm>
              <a:custGeom>
                <a:avLst/>
                <a:gdLst>
                  <a:gd name="connsiteX0" fmla="*/ 0 w 2376264"/>
                  <a:gd name="connsiteY0" fmla="*/ 576064 h 576064"/>
                  <a:gd name="connsiteX1" fmla="*/ 1188132 w 2376264"/>
                  <a:gd name="connsiteY1" fmla="*/ 0 h 576064"/>
                  <a:gd name="connsiteX2" fmla="*/ 2376264 w 2376264"/>
                  <a:gd name="connsiteY2" fmla="*/ 576064 h 576064"/>
                  <a:gd name="connsiteX3" fmla="*/ 0 w 2376264"/>
                  <a:gd name="connsiteY3" fmla="*/ 576064 h 576064"/>
                  <a:gd name="connsiteX0" fmla="*/ 0 w 2376264"/>
                  <a:gd name="connsiteY0" fmla="*/ 576064 h 580092"/>
                  <a:gd name="connsiteX1" fmla="*/ 1188132 w 2376264"/>
                  <a:gd name="connsiteY1" fmla="*/ 0 h 580092"/>
                  <a:gd name="connsiteX2" fmla="*/ 2376264 w 2376264"/>
                  <a:gd name="connsiteY2" fmla="*/ 576064 h 580092"/>
                  <a:gd name="connsiteX3" fmla="*/ 1879736 w 2376264"/>
                  <a:gd name="connsiteY3" fmla="*/ 580092 h 580092"/>
                  <a:gd name="connsiteX4" fmla="*/ 0 w 2376264"/>
                  <a:gd name="connsiteY4" fmla="*/ 576064 h 580092"/>
                  <a:gd name="connsiteX0" fmla="*/ 0 w 1883105"/>
                  <a:gd name="connsiteY0" fmla="*/ 576064 h 580092"/>
                  <a:gd name="connsiteX1" fmla="*/ 1188132 w 1883105"/>
                  <a:gd name="connsiteY1" fmla="*/ 0 h 580092"/>
                  <a:gd name="connsiteX2" fmla="*/ 1883105 w 1883105"/>
                  <a:gd name="connsiteY2" fmla="*/ 344895 h 580092"/>
                  <a:gd name="connsiteX3" fmla="*/ 1879736 w 1883105"/>
                  <a:gd name="connsiteY3" fmla="*/ 580092 h 580092"/>
                  <a:gd name="connsiteX4" fmla="*/ 0 w 1883105"/>
                  <a:gd name="connsiteY4" fmla="*/ 576064 h 580092"/>
                  <a:gd name="connsiteX0" fmla="*/ 0 w 1886947"/>
                  <a:gd name="connsiteY0" fmla="*/ 576064 h 580092"/>
                  <a:gd name="connsiteX1" fmla="*/ 1188132 w 1886947"/>
                  <a:gd name="connsiteY1" fmla="*/ 0 h 580092"/>
                  <a:gd name="connsiteX2" fmla="*/ 1886947 w 1886947"/>
                  <a:gd name="connsiteY2" fmla="*/ 229367 h 580092"/>
                  <a:gd name="connsiteX3" fmla="*/ 1879736 w 1886947"/>
                  <a:gd name="connsiteY3" fmla="*/ 580092 h 580092"/>
                  <a:gd name="connsiteX4" fmla="*/ 0 w 1886947"/>
                  <a:gd name="connsiteY4" fmla="*/ 576064 h 580092"/>
                  <a:gd name="connsiteX0" fmla="*/ 0 w 1898946"/>
                  <a:gd name="connsiteY0" fmla="*/ 576064 h 576064"/>
                  <a:gd name="connsiteX1" fmla="*/ 1188132 w 1898946"/>
                  <a:gd name="connsiteY1" fmla="*/ 0 h 576064"/>
                  <a:gd name="connsiteX2" fmla="*/ 1886947 w 1898946"/>
                  <a:gd name="connsiteY2" fmla="*/ 229367 h 576064"/>
                  <a:gd name="connsiteX3" fmla="*/ 1898946 w 1898946"/>
                  <a:gd name="connsiteY3" fmla="*/ 395247 h 576064"/>
                  <a:gd name="connsiteX4" fmla="*/ 0 w 1898946"/>
                  <a:gd name="connsiteY4" fmla="*/ 576064 h 576064"/>
                  <a:gd name="connsiteX0" fmla="*/ 0 w 1891265"/>
                  <a:gd name="connsiteY0" fmla="*/ 576064 h 576064"/>
                  <a:gd name="connsiteX1" fmla="*/ 1188132 w 1891265"/>
                  <a:gd name="connsiteY1" fmla="*/ 0 h 576064"/>
                  <a:gd name="connsiteX2" fmla="*/ 1886947 w 1891265"/>
                  <a:gd name="connsiteY2" fmla="*/ 229367 h 576064"/>
                  <a:gd name="connsiteX3" fmla="*/ 1891265 w 1891265"/>
                  <a:gd name="connsiteY3" fmla="*/ 384978 h 576064"/>
                  <a:gd name="connsiteX4" fmla="*/ 0 w 1891265"/>
                  <a:gd name="connsiteY4" fmla="*/ 576064 h 576064"/>
                  <a:gd name="connsiteX0" fmla="*/ 0 w 1891265"/>
                  <a:gd name="connsiteY0" fmla="*/ 506747 h 506747"/>
                  <a:gd name="connsiteX1" fmla="*/ 962384 w 1891265"/>
                  <a:gd name="connsiteY1" fmla="*/ 0 h 506747"/>
                  <a:gd name="connsiteX2" fmla="*/ 1886947 w 1891265"/>
                  <a:gd name="connsiteY2" fmla="*/ 160050 h 506747"/>
                  <a:gd name="connsiteX3" fmla="*/ 1891265 w 1891265"/>
                  <a:gd name="connsiteY3" fmla="*/ 315661 h 506747"/>
                  <a:gd name="connsiteX4" fmla="*/ 0 w 1891265"/>
                  <a:gd name="connsiteY4" fmla="*/ 506747 h 506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1265" h="506747">
                    <a:moveTo>
                      <a:pt x="0" y="506747"/>
                    </a:moveTo>
                    <a:lnTo>
                      <a:pt x="962384" y="0"/>
                    </a:lnTo>
                    <a:lnTo>
                      <a:pt x="1886947" y="160050"/>
                    </a:lnTo>
                    <a:lnTo>
                      <a:pt x="1891265" y="315661"/>
                    </a:lnTo>
                    <a:lnTo>
                      <a:pt x="0" y="506747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10" name="îS1íḍè">
                <a:extLst>
                  <a:ext uri="{FF2B5EF4-FFF2-40B4-BE49-F238E27FC236}">
                    <a16:creationId xmlns:a16="http://schemas.microsoft.com/office/drawing/2014/main" id="{B5881D5F-DDF4-4C9A-929A-BB27947CFAB4}"/>
                  </a:ext>
                </a:extLst>
              </p:cNvPr>
              <p:cNvSpPr/>
              <p:nvPr/>
            </p:nvSpPr>
            <p:spPr>
              <a:xfrm rot="5400000">
                <a:off x="1700077" y="2856371"/>
                <a:ext cx="1883105" cy="580092"/>
              </a:xfrm>
              <a:custGeom>
                <a:avLst/>
                <a:gdLst>
                  <a:gd name="connsiteX0" fmla="*/ 0 w 2376264"/>
                  <a:gd name="connsiteY0" fmla="*/ 576064 h 576064"/>
                  <a:gd name="connsiteX1" fmla="*/ 1188132 w 2376264"/>
                  <a:gd name="connsiteY1" fmla="*/ 0 h 576064"/>
                  <a:gd name="connsiteX2" fmla="*/ 2376264 w 2376264"/>
                  <a:gd name="connsiteY2" fmla="*/ 576064 h 576064"/>
                  <a:gd name="connsiteX3" fmla="*/ 0 w 2376264"/>
                  <a:gd name="connsiteY3" fmla="*/ 576064 h 576064"/>
                  <a:gd name="connsiteX0" fmla="*/ 0 w 2376264"/>
                  <a:gd name="connsiteY0" fmla="*/ 576064 h 580092"/>
                  <a:gd name="connsiteX1" fmla="*/ 1188132 w 2376264"/>
                  <a:gd name="connsiteY1" fmla="*/ 0 h 580092"/>
                  <a:gd name="connsiteX2" fmla="*/ 2376264 w 2376264"/>
                  <a:gd name="connsiteY2" fmla="*/ 576064 h 580092"/>
                  <a:gd name="connsiteX3" fmla="*/ 1879736 w 2376264"/>
                  <a:gd name="connsiteY3" fmla="*/ 580092 h 580092"/>
                  <a:gd name="connsiteX4" fmla="*/ 0 w 2376264"/>
                  <a:gd name="connsiteY4" fmla="*/ 576064 h 580092"/>
                  <a:gd name="connsiteX0" fmla="*/ 0 w 1883105"/>
                  <a:gd name="connsiteY0" fmla="*/ 576064 h 580092"/>
                  <a:gd name="connsiteX1" fmla="*/ 1188132 w 1883105"/>
                  <a:gd name="connsiteY1" fmla="*/ 0 h 580092"/>
                  <a:gd name="connsiteX2" fmla="*/ 1883105 w 1883105"/>
                  <a:gd name="connsiteY2" fmla="*/ 344895 h 580092"/>
                  <a:gd name="connsiteX3" fmla="*/ 1879736 w 1883105"/>
                  <a:gd name="connsiteY3" fmla="*/ 580092 h 580092"/>
                  <a:gd name="connsiteX4" fmla="*/ 0 w 1883105"/>
                  <a:gd name="connsiteY4" fmla="*/ 576064 h 58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3105" h="580092">
                    <a:moveTo>
                      <a:pt x="0" y="576064"/>
                    </a:moveTo>
                    <a:lnTo>
                      <a:pt x="1188132" y="0"/>
                    </a:lnTo>
                    <a:lnTo>
                      <a:pt x="1883105" y="344895"/>
                    </a:lnTo>
                    <a:lnTo>
                      <a:pt x="1879736" y="580092"/>
                    </a:lnTo>
                    <a:lnTo>
                      <a:pt x="0" y="57606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98" name="iśḷîḑê">
              <a:extLst>
                <a:ext uri="{FF2B5EF4-FFF2-40B4-BE49-F238E27FC236}">
                  <a16:creationId xmlns:a16="http://schemas.microsoft.com/office/drawing/2014/main" id="{C142623C-4CFE-40BD-95E6-A944AF982410}"/>
                </a:ext>
              </a:extLst>
            </p:cNvPr>
            <p:cNvGrpSpPr/>
            <p:nvPr/>
          </p:nvGrpSpPr>
          <p:grpSpPr>
            <a:xfrm>
              <a:off x="10043336" y="3575725"/>
              <a:ext cx="504720" cy="504720"/>
              <a:chOff x="5675954" y="2249137"/>
              <a:chExt cx="648072" cy="648072"/>
            </a:xfrm>
          </p:grpSpPr>
          <p:sp>
            <p:nvSpPr>
              <p:cNvPr id="107" name="iş1iḓè">
                <a:extLst>
                  <a:ext uri="{FF2B5EF4-FFF2-40B4-BE49-F238E27FC236}">
                    <a16:creationId xmlns:a16="http://schemas.microsoft.com/office/drawing/2014/main" id="{F812F03E-8FA0-4945-9607-E706E1F5EF2B}"/>
                  </a:ext>
                </a:extLst>
              </p:cNvPr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08" name="iś1iḋê">
                <a:extLst>
                  <a:ext uri="{FF2B5EF4-FFF2-40B4-BE49-F238E27FC236}">
                    <a16:creationId xmlns:a16="http://schemas.microsoft.com/office/drawing/2014/main" id="{46295643-45C9-4A6E-A88B-C77B276142FF}"/>
                  </a:ext>
                </a:extLst>
              </p:cNvPr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99" name="íṥḷïḑê">
              <a:extLst>
                <a:ext uri="{FF2B5EF4-FFF2-40B4-BE49-F238E27FC236}">
                  <a16:creationId xmlns:a16="http://schemas.microsoft.com/office/drawing/2014/main" id="{FF635638-CACD-4597-A471-78A6C4AC0DA4}"/>
                </a:ext>
              </a:extLst>
            </p:cNvPr>
            <p:cNvGrpSpPr/>
            <p:nvPr/>
          </p:nvGrpSpPr>
          <p:grpSpPr>
            <a:xfrm>
              <a:off x="5999387" y="3575725"/>
              <a:ext cx="504720" cy="504720"/>
              <a:chOff x="3909160" y="2249137"/>
              <a:chExt cx="648072" cy="648072"/>
            </a:xfrm>
          </p:grpSpPr>
          <p:sp>
            <p:nvSpPr>
              <p:cNvPr id="105" name="íṥlíḋè">
                <a:extLst>
                  <a:ext uri="{FF2B5EF4-FFF2-40B4-BE49-F238E27FC236}">
                    <a16:creationId xmlns:a16="http://schemas.microsoft.com/office/drawing/2014/main" id="{1169C903-DDD4-43F5-889E-42A3EDF96289}"/>
                  </a:ext>
                </a:extLst>
              </p:cNvPr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106" name="îṥliḓe">
                <a:extLst>
                  <a:ext uri="{FF2B5EF4-FFF2-40B4-BE49-F238E27FC236}">
                    <a16:creationId xmlns:a16="http://schemas.microsoft.com/office/drawing/2014/main" id="{63693B49-54F1-4A88-A830-F1FC0D1223A3}"/>
                  </a:ext>
                </a:extLst>
              </p:cNvPr>
              <p:cNvSpPr/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100" name="ïṡlïḓé">
              <a:extLst>
                <a:ext uri="{FF2B5EF4-FFF2-40B4-BE49-F238E27FC236}">
                  <a16:creationId xmlns:a16="http://schemas.microsoft.com/office/drawing/2014/main" id="{E1CA66B3-4DA5-4F3A-B9F7-DF50F4F444E6}"/>
                </a:ext>
              </a:extLst>
            </p:cNvPr>
            <p:cNvGrpSpPr/>
            <p:nvPr/>
          </p:nvGrpSpPr>
          <p:grpSpPr>
            <a:xfrm>
              <a:off x="1611229" y="3617584"/>
              <a:ext cx="12115428" cy="765616"/>
              <a:chOff x="1611229" y="5822208"/>
              <a:chExt cx="12115428" cy="672780"/>
            </a:xfrm>
          </p:grpSpPr>
          <p:sp>
            <p:nvSpPr>
              <p:cNvPr id="125" name="íşḷïde">
                <a:extLst>
                  <a:ext uri="{FF2B5EF4-FFF2-40B4-BE49-F238E27FC236}">
                    <a16:creationId xmlns:a16="http://schemas.microsoft.com/office/drawing/2014/main" id="{965025F6-FC0C-48F2-80B0-B7182E0F32C8}"/>
                  </a:ext>
                </a:extLst>
              </p:cNvPr>
              <p:cNvSpPr/>
              <p:nvPr/>
            </p:nvSpPr>
            <p:spPr>
              <a:xfrm>
                <a:off x="1611229" y="6071973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发现</a:t>
                </a:r>
              </a:p>
            </p:txBody>
          </p:sp>
          <p:sp>
            <p:nvSpPr>
              <p:cNvPr id="126" name="íşḷïde">
                <a:extLst>
                  <a:ext uri="{FF2B5EF4-FFF2-40B4-BE49-F238E27FC236}">
                    <a16:creationId xmlns:a16="http://schemas.microsoft.com/office/drawing/2014/main" id="{FAD534C3-4239-4B2D-B7FB-F1EFF846CEE5}"/>
                  </a:ext>
                </a:extLst>
              </p:cNvPr>
              <p:cNvSpPr/>
              <p:nvPr/>
            </p:nvSpPr>
            <p:spPr>
              <a:xfrm>
                <a:off x="5291010" y="6071973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发展</a:t>
                </a:r>
              </a:p>
            </p:txBody>
          </p:sp>
          <p:sp>
            <p:nvSpPr>
              <p:cNvPr id="127" name="íşḷïde">
                <a:extLst>
                  <a:ext uri="{FF2B5EF4-FFF2-40B4-BE49-F238E27FC236}">
                    <a16:creationId xmlns:a16="http://schemas.microsoft.com/office/drawing/2014/main" id="{6A0F10BA-E308-4EAC-BFF2-39A8A2C63E14}"/>
                  </a:ext>
                </a:extLst>
              </p:cNvPr>
              <p:cNvSpPr/>
              <p:nvPr/>
            </p:nvSpPr>
            <p:spPr>
              <a:xfrm>
                <a:off x="8606975" y="5822208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ea"/>
                    <a:sym typeface="+mn-lt"/>
                  </a:rPr>
                  <a:t>发挥</a:t>
                </a:r>
              </a:p>
            </p:txBody>
          </p:sp>
        </p:grpSp>
        <p:sp>
          <p:nvSpPr>
            <p:cNvPr id="101" name="iṥlidè">
              <a:extLst>
                <a:ext uri="{FF2B5EF4-FFF2-40B4-BE49-F238E27FC236}">
                  <a16:creationId xmlns:a16="http://schemas.microsoft.com/office/drawing/2014/main" id="{1943570F-5720-47CD-BA1D-87778EF60BFB}"/>
                </a:ext>
              </a:extLst>
            </p:cNvPr>
            <p:cNvSpPr/>
            <p:nvPr/>
          </p:nvSpPr>
          <p:spPr>
            <a:xfrm rot="5400000">
              <a:off x="4136446" y="3720074"/>
              <a:ext cx="285272" cy="216024"/>
            </a:xfrm>
            <a:custGeom>
              <a:avLst/>
              <a:gdLst>
                <a:gd name="connsiteX0" fmla="*/ 0 w 672147"/>
                <a:gd name="connsiteY0" fmla="*/ 216024 h 216024"/>
                <a:gd name="connsiteX1" fmla="*/ 336074 w 672147"/>
                <a:gd name="connsiteY1" fmla="*/ 0 h 216024"/>
                <a:gd name="connsiteX2" fmla="*/ 672147 w 672147"/>
                <a:gd name="connsiteY2" fmla="*/ 216024 h 216024"/>
                <a:gd name="connsiteX3" fmla="*/ 0 w 672147"/>
                <a:gd name="connsiteY3" fmla="*/ 216024 h 216024"/>
                <a:gd name="connsiteX0" fmla="*/ 0 w 672147"/>
                <a:gd name="connsiteY0" fmla="*/ 216024 h 217149"/>
                <a:gd name="connsiteX1" fmla="*/ 336074 w 672147"/>
                <a:gd name="connsiteY1" fmla="*/ 0 h 217149"/>
                <a:gd name="connsiteX2" fmla="*/ 672147 w 672147"/>
                <a:gd name="connsiteY2" fmla="*/ 216024 h 217149"/>
                <a:gd name="connsiteX3" fmla="*/ 334638 w 672147"/>
                <a:gd name="connsiteY3" fmla="*/ 217149 h 217149"/>
                <a:gd name="connsiteX4" fmla="*/ 0 w 672147"/>
                <a:gd name="connsiteY4" fmla="*/ 216024 h 217149"/>
                <a:gd name="connsiteX0" fmla="*/ 0 w 672147"/>
                <a:gd name="connsiteY0" fmla="*/ 216024 h 216024"/>
                <a:gd name="connsiteX1" fmla="*/ 336074 w 672147"/>
                <a:gd name="connsiteY1" fmla="*/ 0 h 216024"/>
                <a:gd name="connsiteX2" fmla="*/ 672147 w 672147"/>
                <a:gd name="connsiteY2" fmla="*/ 216024 h 216024"/>
                <a:gd name="connsiteX3" fmla="*/ 336559 w 672147"/>
                <a:gd name="connsiteY3" fmla="*/ 136466 h 216024"/>
                <a:gd name="connsiteX4" fmla="*/ 0 w 672147"/>
                <a:gd name="connsiteY4" fmla="*/ 216024 h 216024"/>
                <a:gd name="connsiteX0" fmla="*/ 0 w 672147"/>
                <a:gd name="connsiteY0" fmla="*/ 216024 h 216024"/>
                <a:gd name="connsiteX1" fmla="*/ 336074 w 672147"/>
                <a:gd name="connsiteY1" fmla="*/ 0 h 216024"/>
                <a:gd name="connsiteX2" fmla="*/ 672147 w 672147"/>
                <a:gd name="connsiteY2" fmla="*/ 216024 h 216024"/>
                <a:gd name="connsiteX3" fmla="*/ 336560 w 672147"/>
                <a:gd name="connsiteY3" fmla="*/ 136466 h 216024"/>
                <a:gd name="connsiteX4" fmla="*/ 0 w 672147"/>
                <a:gd name="connsiteY4" fmla="*/ 216024 h 21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147" h="216024">
                  <a:moveTo>
                    <a:pt x="0" y="216024"/>
                  </a:moveTo>
                  <a:lnTo>
                    <a:pt x="336074" y="0"/>
                  </a:lnTo>
                  <a:lnTo>
                    <a:pt x="672147" y="216024"/>
                  </a:lnTo>
                  <a:lnTo>
                    <a:pt x="336560" y="136466"/>
                  </a:lnTo>
                  <a:lnTo>
                    <a:pt x="0" y="21602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ŝļíďe">
              <a:extLst>
                <a:ext uri="{FF2B5EF4-FFF2-40B4-BE49-F238E27FC236}">
                  <a16:creationId xmlns:a16="http://schemas.microsoft.com/office/drawing/2014/main" id="{8F9333BE-192D-4BC6-83A0-14AE587258E1}"/>
                </a:ext>
              </a:extLst>
            </p:cNvPr>
            <p:cNvSpPr/>
            <p:nvPr/>
          </p:nvSpPr>
          <p:spPr>
            <a:xfrm rot="5400000">
              <a:off x="7717560" y="3720074"/>
              <a:ext cx="285272" cy="216024"/>
            </a:xfrm>
            <a:custGeom>
              <a:avLst/>
              <a:gdLst>
                <a:gd name="connsiteX0" fmla="*/ 0 w 672147"/>
                <a:gd name="connsiteY0" fmla="*/ 216024 h 216024"/>
                <a:gd name="connsiteX1" fmla="*/ 336074 w 672147"/>
                <a:gd name="connsiteY1" fmla="*/ 0 h 216024"/>
                <a:gd name="connsiteX2" fmla="*/ 672147 w 672147"/>
                <a:gd name="connsiteY2" fmla="*/ 216024 h 216024"/>
                <a:gd name="connsiteX3" fmla="*/ 0 w 672147"/>
                <a:gd name="connsiteY3" fmla="*/ 216024 h 216024"/>
                <a:gd name="connsiteX0" fmla="*/ 0 w 672147"/>
                <a:gd name="connsiteY0" fmla="*/ 216024 h 217149"/>
                <a:gd name="connsiteX1" fmla="*/ 336074 w 672147"/>
                <a:gd name="connsiteY1" fmla="*/ 0 h 217149"/>
                <a:gd name="connsiteX2" fmla="*/ 672147 w 672147"/>
                <a:gd name="connsiteY2" fmla="*/ 216024 h 217149"/>
                <a:gd name="connsiteX3" fmla="*/ 334638 w 672147"/>
                <a:gd name="connsiteY3" fmla="*/ 217149 h 217149"/>
                <a:gd name="connsiteX4" fmla="*/ 0 w 672147"/>
                <a:gd name="connsiteY4" fmla="*/ 216024 h 217149"/>
                <a:gd name="connsiteX0" fmla="*/ 0 w 672147"/>
                <a:gd name="connsiteY0" fmla="*/ 216024 h 216024"/>
                <a:gd name="connsiteX1" fmla="*/ 336074 w 672147"/>
                <a:gd name="connsiteY1" fmla="*/ 0 h 216024"/>
                <a:gd name="connsiteX2" fmla="*/ 672147 w 672147"/>
                <a:gd name="connsiteY2" fmla="*/ 216024 h 216024"/>
                <a:gd name="connsiteX3" fmla="*/ 336559 w 672147"/>
                <a:gd name="connsiteY3" fmla="*/ 136466 h 216024"/>
                <a:gd name="connsiteX4" fmla="*/ 0 w 672147"/>
                <a:gd name="connsiteY4" fmla="*/ 216024 h 216024"/>
                <a:gd name="connsiteX0" fmla="*/ 0 w 672147"/>
                <a:gd name="connsiteY0" fmla="*/ 216024 h 216024"/>
                <a:gd name="connsiteX1" fmla="*/ 336074 w 672147"/>
                <a:gd name="connsiteY1" fmla="*/ 0 h 216024"/>
                <a:gd name="connsiteX2" fmla="*/ 672147 w 672147"/>
                <a:gd name="connsiteY2" fmla="*/ 216024 h 216024"/>
                <a:gd name="connsiteX3" fmla="*/ 336560 w 672147"/>
                <a:gd name="connsiteY3" fmla="*/ 136466 h 216024"/>
                <a:gd name="connsiteX4" fmla="*/ 0 w 672147"/>
                <a:gd name="connsiteY4" fmla="*/ 216024 h 21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147" h="216024">
                  <a:moveTo>
                    <a:pt x="0" y="216024"/>
                  </a:moveTo>
                  <a:lnTo>
                    <a:pt x="336074" y="0"/>
                  </a:lnTo>
                  <a:lnTo>
                    <a:pt x="672147" y="216024"/>
                  </a:lnTo>
                  <a:lnTo>
                    <a:pt x="336560" y="136466"/>
                  </a:lnTo>
                  <a:lnTo>
                    <a:pt x="0" y="21602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i$ľiḋe">
              <a:extLst>
                <a:ext uri="{FF2B5EF4-FFF2-40B4-BE49-F238E27FC236}">
                  <a16:creationId xmlns:a16="http://schemas.microsoft.com/office/drawing/2014/main" id="{B7933C9A-0F8E-47D8-BADB-E866621EF62E}"/>
                </a:ext>
              </a:extLst>
            </p:cNvPr>
            <p:cNvSpPr txBox="1"/>
            <p:nvPr/>
          </p:nvSpPr>
          <p:spPr>
            <a:xfrm>
              <a:off x="5085158" y="1877158"/>
              <a:ext cx="2203932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通过课程培训、自我学习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、专业工具的熟练掌握，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迅速提升专业才能</a:t>
              </a:r>
            </a:p>
          </p:txBody>
        </p:sp>
        <p:sp>
          <p:nvSpPr>
            <p:cNvPr id="124" name="i$ľiḋe">
              <a:extLst>
                <a:ext uri="{FF2B5EF4-FFF2-40B4-BE49-F238E27FC236}">
                  <a16:creationId xmlns:a16="http://schemas.microsoft.com/office/drawing/2014/main" id="{4E5295B1-E354-44ED-9443-C3B9E1C80B4C}"/>
                </a:ext>
              </a:extLst>
            </p:cNvPr>
            <p:cNvSpPr txBox="1"/>
            <p:nvPr/>
          </p:nvSpPr>
          <p:spPr>
            <a:xfrm>
              <a:off x="9338416" y="1877158"/>
              <a:ext cx="2203932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有计划地参与到市场 项目中锻炼，并获得 资格认证</a:t>
              </a:r>
            </a:p>
          </p:txBody>
        </p:sp>
        <p:sp>
          <p:nvSpPr>
            <p:cNvPr id="128" name="i$ľiḋe">
              <a:extLst>
                <a:ext uri="{FF2B5EF4-FFF2-40B4-BE49-F238E27FC236}">
                  <a16:creationId xmlns:a16="http://schemas.microsoft.com/office/drawing/2014/main" id="{9CABC416-4DD1-4AB2-BD6C-09CD93CD7521}"/>
                </a:ext>
              </a:extLst>
            </p:cNvPr>
            <p:cNvSpPr txBox="1"/>
            <p:nvPr/>
          </p:nvSpPr>
          <p:spPr>
            <a:xfrm>
              <a:off x="1253358" y="4679467"/>
              <a:ext cx="1771932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培训课程体系</a:t>
              </a:r>
            </a:p>
          </p:txBody>
        </p:sp>
        <p:sp>
          <p:nvSpPr>
            <p:cNvPr id="129" name="i$ľiḋe">
              <a:extLst>
                <a:ext uri="{FF2B5EF4-FFF2-40B4-BE49-F238E27FC236}">
                  <a16:creationId xmlns:a16="http://schemas.microsoft.com/office/drawing/2014/main" id="{3E468C69-CCC3-4803-A710-A7A2CBEA4021}"/>
                </a:ext>
              </a:extLst>
            </p:cNvPr>
            <p:cNvSpPr txBox="1"/>
            <p:nvPr/>
          </p:nvSpPr>
          <p:spPr>
            <a:xfrm>
              <a:off x="5217695" y="4689417"/>
              <a:ext cx="1771932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学习资源库</a:t>
              </a:r>
            </a:p>
          </p:txBody>
        </p:sp>
        <p:sp>
          <p:nvSpPr>
            <p:cNvPr id="130" name="i$ľiḋe">
              <a:extLst>
                <a:ext uri="{FF2B5EF4-FFF2-40B4-BE49-F238E27FC236}">
                  <a16:creationId xmlns:a16="http://schemas.microsoft.com/office/drawing/2014/main" id="{E25877E4-CFB2-44C6-A977-CD0BA73EFCCB}"/>
                </a:ext>
              </a:extLst>
            </p:cNvPr>
            <p:cNvSpPr txBox="1"/>
            <p:nvPr/>
          </p:nvSpPr>
          <p:spPr>
            <a:xfrm>
              <a:off x="9554416" y="4717253"/>
              <a:ext cx="1771932" cy="7250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专业工具包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34D782A6-CAFC-4429-8672-9C591FC2FA95}"/>
              </a:ext>
            </a:extLst>
          </p:cNvPr>
          <p:cNvGrpSpPr/>
          <p:nvPr/>
        </p:nvGrpSpPr>
        <p:grpSpPr>
          <a:xfrm>
            <a:off x="858082" y="5337496"/>
            <a:ext cx="1618910" cy="1162347"/>
            <a:chOff x="2939467" y="4025357"/>
            <a:chExt cx="1313970" cy="943406"/>
          </a:xfrm>
        </p:grpSpPr>
        <p:sp>
          <p:nvSpPr>
            <p:cNvPr id="132" name="object 4">
              <a:extLst>
                <a:ext uri="{FF2B5EF4-FFF2-40B4-BE49-F238E27FC236}">
                  <a16:creationId xmlns:a16="http://schemas.microsoft.com/office/drawing/2014/main" id="{1BC59A37-1BE2-409F-A25A-E268CE9B82CE}"/>
                </a:ext>
              </a:extLst>
            </p:cNvPr>
            <p:cNvSpPr/>
            <p:nvPr/>
          </p:nvSpPr>
          <p:spPr>
            <a:xfrm>
              <a:off x="2939467" y="4025357"/>
              <a:ext cx="1313970" cy="943406"/>
            </a:xfrm>
            <a:custGeom>
              <a:avLst/>
              <a:gdLst/>
              <a:ahLst/>
              <a:cxnLst/>
              <a:rect l="l" t="t" r="r" b="b"/>
              <a:pathLst>
                <a:path w="1447800" h="1039495">
                  <a:moveTo>
                    <a:pt x="0" y="1039368"/>
                  </a:moveTo>
                  <a:lnTo>
                    <a:pt x="1447800" y="1039368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solidFill>
              <a:srgbClr val="B1D1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object 5">
              <a:extLst>
                <a:ext uri="{FF2B5EF4-FFF2-40B4-BE49-F238E27FC236}">
                  <a16:creationId xmlns:a16="http://schemas.microsoft.com/office/drawing/2014/main" id="{223362D6-CA37-4467-82F3-6267157C29A3}"/>
                </a:ext>
              </a:extLst>
            </p:cNvPr>
            <p:cNvSpPr/>
            <p:nvPr/>
          </p:nvSpPr>
          <p:spPr>
            <a:xfrm>
              <a:off x="2939467" y="4025357"/>
              <a:ext cx="1313970" cy="943406"/>
            </a:xfrm>
            <a:custGeom>
              <a:avLst/>
              <a:gdLst/>
              <a:ahLst/>
              <a:cxnLst/>
              <a:rect l="l" t="t" r="r" b="b"/>
              <a:pathLst>
                <a:path w="1447800" h="1039495">
                  <a:moveTo>
                    <a:pt x="0" y="0"/>
                  </a:moveTo>
                  <a:lnTo>
                    <a:pt x="0" y="1039368"/>
                  </a:lnTo>
                  <a:lnTo>
                    <a:pt x="1447800" y="1039368"/>
                  </a:lnTo>
                  <a:lnTo>
                    <a:pt x="1447800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object 16">
              <a:extLst>
                <a:ext uri="{FF2B5EF4-FFF2-40B4-BE49-F238E27FC236}">
                  <a16:creationId xmlns:a16="http://schemas.microsoft.com/office/drawing/2014/main" id="{19044380-FA2C-4E23-ADA3-5DADAB523D94}"/>
                </a:ext>
              </a:extLst>
            </p:cNvPr>
            <p:cNvSpPr/>
            <p:nvPr/>
          </p:nvSpPr>
          <p:spPr>
            <a:xfrm>
              <a:off x="3371003" y="4584141"/>
              <a:ext cx="116182" cy="470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object 17">
              <a:extLst>
                <a:ext uri="{FF2B5EF4-FFF2-40B4-BE49-F238E27FC236}">
                  <a16:creationId xmlns:a16="http://schemas.microsoft.com/office/drawing/2014/main" id="{C6490161-758D-487D-AB17-C0FE5512F047}"/>
                </a:ext>
              </a:extLst>
            </p:cNvPr>
            <p:cNvSpPr/>
            <p:nvPr/>
          </p:nvSpPr>
          <p:spPr>
            <a:xfrm>
              <a:off x="3369620" y="4531582"/>
              <a:ext cx="118948" cy="100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object 18">
              <a:extLst>
                <a:ext uri="{FF2B5EF4-FFF2-40B4-BE49-F238E27FC236}">
                  <a16:creationId xmlns:a16="http://schemas.microsoft.com/office/drawing/2014/main" id="{24FF76A5-FBE3-46E3-88E4-194C28208F04}"/>
                </a:ext>
              </a:extLst>
            </p:cNvPr>
            <p:cNvSpPr/>
            <p:nvPr/>
          </p:nvSpPr>
          <p:spPr>
            <a:xfrm>
              <a:off x="3412497" y="4531582"/>
              <a:ext cx="30544" cy="63970"/>
            </a:xfrm>
            <a:custGeom>
              <a:avLst/>
              <a:gdLst/>
              <a:ahLst/>
              <a:cxnLst/>
              <a:rect l="l" t="t" r="r" b="b"/>
              <a:pathLst>
                <a:path w="33654" h="70485">
                  <a:moveTo>
                    <a:pt x="0" y="70104"/>
                  </a:moveTo>
                  <a:lnTo>
                    <a:pt x="33527" y="70104"/>
                  </a:lnTo>
                  <a:lnTo>
                    <a:pt x="33527" y="0"/>
                  </a:lnTo>
                  <a:lnTo>
                    <a:pt x="0" y="0"/>
                  </a:lnTo>
                  <a:lnTo>
                    <a:pt x="0" y="70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object 19">
              <a:extLst>
                <a:ext uri="{FF2B5EF4-FFF2-40B4-BE49-F238E27FC236}">
                  <a16:creationId xmlns:a16="http://schemas.microsoft.com/office/drawing/2014/main" id="{4AEF0D74-DE55-45E5-B6FA-8839A2A8A847}"/>
                </a:ext>
              </a:extLst>
            </p:cNvPr>
            <p:cNvSpPr/>
            <p:nvPr/>
          </p:nvSpPr>
          <p:spPr>
            <a:xfrm>
              <a:off x="3343341" y="4487322"/>
              <a:ext cx="177039" cy="497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object 20">
              <a:extLst>
                <a:ext uri="{FF2B5EF4-FFF2-40B4-BE49-F238E27FC236}">
                  <a16:creationId xmlns:a16="http://schemas.microsoft.com/office/drawing/2014/main" id="{87F80589-E8A6-4092-99EA-E2AD5136DD26}"/>
                </a:ext>
              </a:extLst>
            </p:cNvPr>
            <p:cNvSpPr/>
            <p:nvPr/>
          </p:nvSpPr>
          <p:spPr>
            <a:xfrm>
              <a:off x="3341957" y="4485939"/>
              <a:ext cx="222682" cy="1313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object 21">
              <a:extLst>
                <a:ext uri="{FF2B5EF4-FFF2-40B4-BE49-F238E27FC236}">
                  <a16:creationId xmlns:a16="http://schemas.microsoft.com/office/drawing/2014/main" id="{0F419EBC-B707-4379-B946-96A17665F7CA}"/>
                </a:ext>
              </a:extLst>
            </p:cNvPr>
            <p:cNvSpPr/>
            <p:nvPr/>
          </p:nvSpPr>
          <p:spPr>
            <a:xfrm>
              <a:off x="3520380" y="4537115"/>
              <a:ext cx="44375" cy="80682"/>
            </a:xfrm>
            <a:custGeom>
              <a:avLst/>
              <a:gdLst/>
              <a:ahLst/>
              <a:cxnLst/>
              <a:rect l="l" t="t" r="r" b="b"/>
              <a:pathLst>
                <a:path w="48895" h="88900">
                  <a:moveTo>
                    <a:pt x="45720" y="0"/>
                  </a:moveTo>
                  <a:lnTo>
                    <a:pt x="42672" y="18288"/>
                  </a:lnTo>
                  <a:lnTo>
                    <a:pt x="36576" y="30480"/>
                  </a:lnTo>
                  <a:lnTo>
                    <a:pt x="30480" y="45720"/>
                  </a:lnTo>
                  <a:lnTo>
                    <a:pt x="27432" y="54864"/>
                  </a:lnTo>
                  <a:lnTo>
                    <a:pt x="24384" y="60960"/>
                  </a:lnTo>
                  <a:lnTo>
                    <a:pt x="24384" y="64008"/>
                  </a:lnTo>
                  <a:lnTo>
                    <a:pt x="33528" y="73152"/>
                  </a:lnTo>
                  <a:lnTo>
                    <a:pt x="48768" y="82296"/>
                  </a:lnTo>
                  <a:lnTo>
                    <a:pt x="36576" y="88392"/>
                  </a:lnTo>
                  <a:lnTo>
                    <a:pt x="21336" y="82296"/>
                  </a:lnTo>
                  <a:lnTo>
                    <a:pt x="6096" y="76200"/>
                  </a:lnTo>
                  <a:lnTo>
                    <a:pt x="0" y="73152"/>
                  </a:lnTo>
                  <a:lnTo>
                    <a:pt x="0" y="67056"/>
                  </a:lnTo>
                  <a:lnTo>
                    <a:pt x="3048" y="60960"/>
                  </a:lnTo>
                  <a:lnTo>
                    <a:pt x="6096" y="54864"/>
                  </a:lnTo>
                  <a:lnTo>
                    <a:pt x="9144" y="42672"/>
                  </a:lnTo>
                  <a:lnTo>
                    <a:pt x="9144" y="33528"/>
                  </a:lnTo>
                  <a:lnTo>
                    <a:pt x="6096" y="24384"/>
                  </a:lnTo>
                  <a:lnTo>
                    <a:pt x="6096" y="3048"/>
                  </a:lnTo>
                  <a:lnTo>
                    <a:pt x="45720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object 22">
              <a:extLst>
                <a:ext uri="{FF2B5EF4-FFF2-40B4-BE49-F238E27FC236}">
                  <a16:creationId xmlns:a16="http://schemas.microsoft.com/office/drawing/2014/main" id="{2F2DA088-C9F6-4660-A234-B42342D48E68}"/>
                </a:ext>
              </a:extLst>
            </p:cNvPr>
            <p:cNvSpPr/>
            <p:nvPr/>
          </p:nvSpPr>
          <p:spPr>
            <a:xfrm>
              <a:off x="3514847" y="4595205"/>
              <a:ext cx="69156" cy="276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object 23">
              <a:extLst>
                <a:ext uri="{FF2B5EF4-FFF2-40B4-BE49-F238E27FC236}">
                  <a16:creationId xmlns:a16="http://schemas.microsoft.com/office/drawing/2014/main" id="{ADA186E7-D33E-456C-87B1-DFF1C57E3452}"/>
                </a:ext>
              </a:extLst>
            </p:cNvPr>
            <p:cNvSpPr/>
            <p:nvPr/>
          </p:nvSpPr>
          <p:spPr>
            <a:xfrm>
              <a:off x="3514847" y="4595205"/>
              <a:ext cx="69156" cy="27663"/>
            </a:xfrm>
            <a:custGeom>
              <a:avLst/>
              <a:gdLst/>
              <a:ahLst/>
              <a:cxnLst/>
              <a:rect l="l" t="t" r="r" b="b"/>
              <a:pathLst>
                <a:path w="76200" h="30479">
                  <a:moveTo>
                    <a:pt x="54863" y="18287"/>
                  </a:moveTo>
                  <a:lnTo>
                    <a:pt x="45719" y="21336"/>
                  </a:lnTo>
                  <a:lnTo>
                    <a:pt x="33527" y="18287"/>
                  </a:lnTo>
                  <a:lnTo>
                    <a:pt x="21336" y="15239"/>
                  </a:lnTo>
                  <a:lnTo>
                    <a:pt x="12191" y="9143"/>
                  </a:lnTo>
                  <a:lnTo>
                    <a:pt x="6095" y="0"/>
                  </a:lnTo>
                  <a:lnTo>
                    <a:pt x="3048" y="3047"/>
                  </a:lnTo>
                  <a:lnTo>
                    <a:pt x="0" y="9143"/>
                  </a:lnTo>
                  <a:lnTo>
                    <a:pt x="3048" y="12191"/>
                  </a:lnTo>
                  <a:lnTo>
                    <a:pt x="12191" y="18287"/>
                  </a:lnTo>
                  <a:lnTo>
                    <a:pt x="24384" y="21336"/>
                  </a:lnTo>
                  <a:lnTo>
                    <a:pt x="39624" y="27431"/>
                  </a:lnTo>
                  <a:lnTo>
                    <a:pt x="54863" y="30480"/>
                  </a:lnTo>
                  <a:lnTo>
                    <a:pt x="70103" y="30480"/>
                  </a:lnTo>
                  <a:lnTo>
                    <a:pt x="76200" y="27431"/>
                  </a:lnTo>
                  <a:lnTo>
                    <a:pt x="73151" y="24383"/>
                  </a:lnTo>
                  <a:lnTo>
                    <a:pt x="70103" y="21336"/>
                  </a:lnTo>
                  <a:lnTo>
                    <a:pt x="54863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object 24">
              <a:extLst>
                <a:ext uri="{FF2B5EF4-FFF2-40B4-BE49-F238E27FC236}">
                  <a16:creationId xmlns:a16="http://schemas.microsoft.com/office/drawing/2014/main" id="{F42823E6-52D6-4CEB-B596-DDC7C7E3C0E6}"/>
                </a:ext>
              </a:extLst>
            </p:cNvPr>
            <p:cNvSpPr/>
            <p:nvPr/>
          </p:nvSpPr>
          <p:spPr>
            <a:xfrm>
              <a:off x="3517614" y="4606271"/>
              <a:ext cx="8298" cy="110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object 25">
              <a:extLst>
                <a:ext uri="{FF2B5EF4-FFF2-40B4-BE49-F238E27FC236}">
                  <a16:creationId xmlns:a16="http://schemas.microsoft.com/office/drawing/2014/main" id="{1A352759-F267-48D0-969C-27937631F3AB}"/>
                </a:ext>
              </a:extLst>
            </p:cNvPr>
            <p:cNvSpPr/>
            <p:nvPr/>
          </p:nvSpPr>
          <p:spPr>
            <a:xfrm>
              <a:off x="3516231" y="4545413"/>
              <a:ext cx="51175" cy="802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object 26">
              <a:extLst>
                <a:ext uri="{FF2B5EF4-FFF2-40B4-BE49-F238E27FC236}">
                  <a16:creationId xmlns:a16="http://schemas.microsoft.com/office/drawing/2014/main" id="{B0732ADA-363C-4D02-A68C-348A64EC7298}"/>
                </a:ext>
              </a:extLst>
            </p:cNvPr>
            <p:cNvSpPr/>
            <p:nvPr/>
          </p:nvSpPr>
          <p:spPr>
            <a:xfrm>
              <a:off x="3523146" y="4545413"/>
              <a:ext cx="44375" cy="80682"/>
            </a:xfrm>
            <a:custGeom>
              <a:avLst/>
              <a:gdLst/>
              <a:ahLst/>
              <a:cxnLst/>
              <a:rect l="l" t="t" r="r" b="b"/>
              <a:pathLst>
                <a:path w="48895" h="88900">
                  <a:moveTo>
                    <a:pt x="48768" y="0"/>
                  </a:moveTo>
                  <a:lnTo>
                    <a:pt x="42672" y="18287"/>
                  </a:lnTo>
                  <a:lnTo>
                    <a:pt x="36575" y="30479"/>
                  </a:lnTo>
                  <a:lnTo>
                    <a:pt x="30480" y="45719"/>
                  </a:lnTo>
                  <a:lnTo>
                    <a:pt x="27432" y="51815"/>
                  </a:lnTo>
                  <a:lnTo>
                    <a:pt x="27432" y="64007"/>
                  </a:lnTo>
                  <a:lnTo>
                    <a:pt x="36575" y="70103"/>
                  </a:lnTo>
                  <a:lnTo>
                    <a:pt x="48768" y="79247"/>
                  </a:lnTo>
                  <a:lnTo>
                    <a:pt x="36575" y="88391"/>
                  </a:lnTo>
                  <a:lnTo>
                    <a:pt x="21336" y="82295"/>
                  </a:lnTo>
                  <a:lnTo>
                    <a:pt x="9144" y="76200"/>
                  </a:lnTo>
                  <a:lnTo>
                    <a:pt x="0" y="73151"/>
                  </a:lnTo>
                  <a:lnTo>
                    <a:pt x="0" y="64007"/>
                  </a:lnTo>
                  <a:lnTo>
                    <a:pt x="6096" y="60959"/>
                  </a:lnTo>
                  <a:lnTo>
                    <a:pt x="9144" y="51815"/>
                  </a:lnTo>
                  <a:lnTo>
                    <a:pt x="9144" y="21335"/>
                  </a:lnTo>
                  <a:lnTo>
                    <a:pt x="6096" y="15239"/>
                  </a:lnTo>
                  <a:lnTo>
                    <a:pt x="6096" y="3047"/>
                  </a:lnTo>
                  <a:lnTo>
                    <a:pt x="48768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8" name="object 27">
              <a:extLst>
                <a:ext uri="{FF2B5EF4-FFF2-40B4-BE49-F238E27FC236}">
                  <a16:creationId xmlns:a16="http://schemas.microsoft.com/office/drawing/2014/main" id="{FC12D594-C7B3-45FB-B952-0280F714796E}"/>
                </a:ext>
              </a:extLst>
            </p:cNvPr>
            <p:cNvSpPr/>
            <p:nvPr/>
          </p:nvSpPr>
          <p:spPr>
            <a:xfrm>
              <a:off x="3520379" y="4600739"/>
              <a:ext cx="66851" cy="30544"/>
            </a:xfrm>
            <a:custGeom>
              <a:avLst/>
              <a:gdLst/>
              <a:ahLst/>
              <a:cxnLst/>
              <a:rect l="l" t="t" r="r" b="b"/>
              <a:pathLst>
                <a:path w="73660" h="33654">
                  <a:moveTo>
                    <a:pt x="6096" y="0"/>
                  </a:moveTo>
                  <a:lnTo>
                    <a:pt x="3048" y="3048"/>
                  </a:lnTo>
                  <a:lnTo>
                    <a:pt x="0" y="12192"/>
                  </a:lnTo>
                  <a:lnTo>
                    <a:pt x="0" y="15240"/>
                  </a:lnTo>
                  <a:lnTo>
                    <a:pt x="24384" y="21336"/>
                  </a:lnTo>
                  <a:lnTo>
                    <a:pt x="36576" y="30480"/>
                  </a:lnTo>
                  <a:lnTo>
                    <a:pt x="51816" y="33528"/>
                  </a:lnTo>
                  <a:lnTo>
                    <a:pt x="64008" y="30480"/>
                  </a:lnTo>
                  <a:lnTo>
                    <a:pt x="70104" y="30480"/>
                  </a:lnTo>
                  <a:lnTo>
                    <a:pt x="73152" y="27432"/>
                  </a:lnTo>
                  <a:lnTo>
                    <a:pt x="73152" y="24384"/>
                  </a:lnTo>
                  <a:lnTo>
                    <a:pt x="70104" y="24384"/>
                  </a:lnTo>
                  <a:lnTo>
                    <a:pt x="60960" y="21336"/>
                  </a:lnTo>
                  <a:lnTo>
                    <a:pt x="33528" y="21336"/>
                  </a:lnTo>
                  <a:lnTo>
                    <a:pt x="21336" y="15240"/>
                  </a:lnTo>
                  <a:lnTo>
                    <a:pt x="12192" y="9144"/>
                  </a:lnTo>
                  <a:lnTo>
                    <a:pt x="6096" y="0"/>
                  </a:lnTo>
                  <a:close/>
                </a:path>
                <a:path w="73660" h="33654">
                  <a:moveTo>
                    <a:pt x="51816" y="18288"/>
                  </a:moveTo>
                  <a:lnTo>
                    <a:pt x="45720" y="21336"/>
                  </a:lnTo>
                  <a:lnTo>
                    <a:pt x="60960" y="21336"/>
                  </a:lnTo>
                  <a:lnTo>
                    <a:pt x="5181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9" name="object 28">
              <a:extLst>
                <a:ext uri="{FF2B5EF4-FFF2-40B4-BE49-F238E27FC236}">
                  <a16:creationId xmlns:a16="http://schemas.microsoft.com/office/drawing/2014/main" id="{C831EA4B-D471-45C4-8BCB-2AFB2BD03405}"/>
                </a:ext>
              </a:extLst>
            </p:cNvPr>
            <p:cNvSpPr/>
            <p:nvPr/>
          </p:nvSpPr>
          <p:spPr>
            <a:xfrm>
              <a:off x="3520379" y="4603503"/>
              <a:ext cx="66390" cy="276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0" name="object 29">
              <a:extLst>
                <a:ext uri="{FF2B5EF4-FFF2-40B4-BE49-F238E27FC236}">
                  <a16:creationId xmlns:a16="http://schemas.microsoft.com/office/drawing/2014/main" id="{909EA695-FD97-4CC9-8C6F-9FC4D5149C6A}"/>
                </a:ext>
              </a:extLst>
            </p:cNvPr>
            <p:cNvSpPr/>
            <p:nvPr/>
          </p:nvSpPr>
          <p:spPr>
            <a:xfrm>
              <a:off x="3518997" y="4599355"/>
              <a:ext cx="69156" cy="331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1" name="object 30">
              <a:extLst>
                <a:ext uri="{FF2B5EF4-FFF2-40B4-BE49-F238E27FC236}">
                  <a16:creationId xmlns:a16="http://schemas.microsoft.com/office/drawing/2014/main" id="{A32EEBE0-0D6C-4F06-8C73-E380C16A1279}"/>
                </a:ext>
              </a:extLst>
            </p:cNvPr>
            <p:cNvSpPr/>
            <p:nvPr/>
          </p:nvSpPr>
          <p:spPr>
            <a:xfrm>
              <a:off x="3520379" y="4614569"/>
              <a:ext cx="11526" cy="11526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3047"/>
                  </a:moveTo>
                  <a:lnTo>
                    <a:pt x="9144" y="9143"/>
                  </a:lnTo>
                  <a:lnTo>
                    <a:pt x="6096" y="12191"/>
                  </a:lnTo>
                  <a:lnTo>
                    <a:pt x="0" y="0"/>
                  </a:lnTo>
                  <a:lnTo>
                    <a:pt x="12192" y="30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2" name="object 31">
              <a:extLst>
                <a:ext uri="{FF2B5EF4-FFF2-40B4-BE49-F238E27FC236}">
                  <a16:creationId xmlns:a16="http://schemas.microsoft.com/office/drawing/2014/main" id="{49CB3986-366B-4804-9282-BC0DBCC8B968}"/>
                </a:ext>
              </a:extLst>
            </p:cNvPr>
            <p:cNvSpPr/>
            <p:nvPr/>
          </p:nvSpPr>
          <p:spPr>
            <a:xfrm>
              <a:off x="3387600" y="4252190"/>
              <a:ext cx="74689" cy="746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3" name="object 32">
              <a:extLst>
                <a:ext uri="{FF2B5EF4-FFF2-40B4-BE49-F238E27FC236}">
                  <a16:creationId xmlns:a16="http://schemas.microsoft.com/office/drawing/2014/main" id="{2FE94D94-AEDC-46C2-81BC-5699CBF29A16}"/>
                </a:ext>
              </a:extLst>
            </p:cNvPr>
            <p:cNvSpPr/>
            <p:nvPr/>
          </p:nvSpPr>
          <p:spPr>
            <a:xfrm>
              <a:off x="3386217" y="4250807"/>
              <a:ext cx="77455" cy="774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4" name="object 33">
              <a:extLst>
                <a:ext uri="{FF2B5EF4-FFF2-40B4-BE49-F238E27FC236}">
                  <a16:creationId xmlns:a16="http://schemas.microsoft.com/office/drawing/2014/main" id="{BCE358E7-FB0E-4855-B5DD-93D57056872E}"/>
                </a:ext>
              </a:extLst>
            </p:cNvPr>
            <p:cNvSpPr/>
            <p:nvPr/>
          </p:nvSpPr>
          <p:spPr>
            <a:xfrm>
              <a:off x="3412497" y="4282618"/>
              <a:ext cx="47025" cy="276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5" name="object 34">
              <a:extLst>
                <a:ext uri="{FF2B5EF4-FFF2-40B4-BE49-F238E27FC236}">
                  <a16:creationId xmlns:a16="http://schemas.microsoft.com/office/drawing/2014/main" id="{EC275D07-4D02-4251-A776-8BCCE21EF9F9}"/>
                </a:ext>
              </a:extLst>
            </p:cNvPr>
            <p:cNvSpPr/>
            <p:nvPr/>
          </p:nvSpPr>
          <p:spPr>
            <a:xfrm>
              <a:off x="3409729" y="4279853"/>
              <a:ext cx="5533" cy="138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6" name="object 35">
              <a:extLst>
                <a:ext uri="{FF2B5EF4-FFF2-40B4-BE49-F238E27FC236}">
                  <a16:creationId xmlns:a16="http://schemas.microsoft.com/office/drawing/2014/main" id="{0A424B86-B4FA-4F91-99B0-306B2C78DCED}"/>
                </a:ext>
              </a:extLst>
            </p:cNvPr>
            <p:cNvSpPr/>
            <p:nvPr/>
          </p:nvSpPr>
          <p:spPr>
            <a:xfrm>
              <a:off x="3514847" y="4398802"/>
              <a:ext cx="60857" cy="2489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7" name="object 36">
              <a:extLst>
                <a:ext uri="{FF2B5EF4-FFF2-40B4-BE49-F238E27FC236}">
                  <a16:creationId xmlns:a16="http://schemas.microsoft.com/office/drawing/2014/main" id="{79FA299F-B892-4FEE-BA05-145D1001D082}"/>
                </a:ext>
              </a:extLst>
            </p:cNvPr>
            <p:cNvSpPr/>
            <p:nvPr/>
          </p:nvSpPr>
          <p:spPr>
            <a:xfrm>
              <a:off x="3513464" y="4397418"/>
              <a:ext cx="63623" cy="276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8" name="object 37">
              <a:extLst>
                <a:ext uri="{FF2B5EF4-FFF2-40B4-BE49-F238E27FC236}">
                  <a16:creationId xmlns:a16="http://schemas.microsoft.com/office/drawing/2014/main" id="{82C3ACE5-A299-497D-8550-26F49E6C5D67}"/>
                </a:ext>
              </a:extLst>
            </p:cNvPr>
            <p:cNvSpPr/>
            <p:nvPr/>
          </p:nvSpPr>
          <p:spPr>
            <a:xfrm>
              <a:off x="3556341" y="4407100"/>
              <a:ext cx="2766" cy="276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9" name="object 38">
              <a:extLst>
                <a:ext uri="{FF2B5EF4-FFF2-40B4-BE49-F238E27FC236}">
                  <a16:creationId xmlns:a16="http://schemas.microsoft.com/office/drawing/2014/main" id="{8A1FBC9D-4ECF-4AF5-9778-6F2FF51B4935}"/>
                </a:ext>
              </a:extLst>
            </p:cNvPr>
            <p:cNvSpPr/>
            <p:nvPr/>
          </p:nvSpPr>
          <p:spPr>
            <a:xfrm>
              <a:off x="3542510" y="4404334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0"/>
                  </a:moveTo>
                  <a:lnTo>
                    <a:pt x="0" y="3048"/>
                  </a:lnTo>
                  <a:lnTo>
                    <a:pt x="3048" y="304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0" name="object 39">
              <a:extLst>
                <a:ext uri="{FF2B5EF4-FFF2-40B4-BE49-F238E27FC236}">
                  <a16:creationId xmlns:a16="http://schemas.microsoft.com/office/drawing/2014/main" id="{40EBFA75-C6D9-49DF-987B-AFE412E0E666}"/>
                </a:ext>
              </a:extLst>
            </p:cNvPr>
            <p:cNvSpPr/>
            <p:nvPr/>
          </p:nvSpPr>
          <p:spPr>
            <a:xfrm>
              <a:off x="3570173" y="4407100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0" y="3047"/>
                  </a:lnTo>
                  <a:lnTo>
                    <a:pt x="3047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1" name="object 40">
              <a:extLst>
                <a:ext uri="{FF2B5EF4-FFF2-40B4-BE49-F238E27FC236}">
                  <a16:creationId xmlns:a16="http://schemas.microsoft.com/office/drawing/2014/main" id="{8BB021BE-5797-4403-96B4-ED8764930C68}"/>
                </a:ext>
              </a:extLst>
            </p:cNvPr>
            <p:cNvSpPr/>
            <p:nvPr/>
          </p:nvSpPr>
          <p:spPr>
            <a:xfrm>
              <a:off x="3365469" y="4310281"/>
              <a:ext cx="207469" cy="2461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2" name="object 41">
              <a:extLst>
                <a:ext uri="{FF2B5EF4-FFF2-40B4-BE49-F238E27FC236}">
                  <a16:creationId xmlns:a16="http://schemas.microsoft.com/office/drawing/2014/main" id="{9726C805-D14B-4B62-99A3-0FFCB74AE183}"/>
                </a:ext>
              </a:extLst>
            </p:cNvPr>
            <p:cNvSpPr/>
            <p:nvPr/>
          </p:nvSpPr>
          <p:spPr>
            <a:xfrm>
              <a:off x="3365469" y="4310281"/>
              <a:ext cx="207469" cy="246657"/>
            </a:xfrm>
            <a:custGeom>
              <a:avLst/>
              <a:gdLst/>
              <a:ahLst/>
              <a:cxnLst/>
              <a:rect l="l" t="t" r="r" b="b"/>
              <a:pathLst>
                <a:path w="228600" h="271779">
                  <a:moveTo>
                    <a:pt x="30480" y="12191"/>
                  </a:moveTo>
                  <a:lnTo>
                    <a:pt x="33528" y="0"/>
                  </a:lnTo>
                  <a:lnTo>
                    <a:pt x="73152" y="15239"/>
                  </a:lnTo>
                  <a:lnTo>
                    <a:pt x="67056" y="24383"/>
                  </a:lnTo>
                  <a:lnTo>
                    <a:pt x="73152" y="33527"/>
                  </a:lnTo>
                  <a:lnTo>
                    <a:pt x="79248" y="42671"/>
                  </a:lnTo>
                  <a:lnTo>
                    <a:pt x="88392" y="57911"/>
                  </a:lnTo>
                  <a:lnTo>
                    <a:pt x="97536" y="70103"/>
                  </a:lnTo>
                  <a:lnTo>
                    <a:pt x="103632" y="76199"/>
                  </a:lnTo>
                  <a:lnTo>
                    <a:pt x="103632" y="88391"/>
                  </a:lnTo>
                  <a:lnTo>
                    <a:pt x="100584" y="94487"/>
                  </a:lnTo>
                  <a:lnTo>
                    <a:pt x="100584" y="103631"/>
                  </a:lnTo>
                  <a:lnTo>
                    <a:pt x="137160" y="109727"/>
                  </a:lnTo>
                  <a:lnTo>
                    <a:pt x="155448" y="112775"/>
                  </a:lnTo>
                  <a:lnTo>
                    <a:pt x="170687" y="112775"/>
                  </a:lnTo>
                  <a:lnTo>
                    <a:pt x="173736" y="115823"/>
                  </a:lnTo>
                  <a:lnTo>
                    <a:pt x="173736" y="121919"/>
                  </a:lnTo>
                  <a:lnTo>
                    <a:pt x="176784" y="128015"/>
                  </a:lnTo>
                  <a:lnTo>
                    <a:pt x="161544" y="131063"/>
                  </a:lnTo>
                  <a:lnTo>
                    <a:pt x="128016" y="131063"/>
                  </a:lnTo>
                  <a:lnTo>
                    <a:pt x="112776" y="134111"/>
                  </a:lnTo>
                  <a:lnTo>
                    <a:pt x="100584" y="131063"/>
                  </a:lnTo>
                  <a:lnTo>
                    <a:pt x="100584" y="143255"/>
                  </a:lnTo>
                  <a:lnTo>
                    <a:pt x="97536" y="149351"/>
                  </a:lnTo>
                  <a:lnTo>
                    <a:pt x="100584" y="155447"/>
                  </a:lnTo>
                  <a:lnTo>
                    <a:pt x="97536" y="161543"/>
                  </a:lnTo>
                  <a:lnTo>
                    <a:pt x="103632" y="161543"/>
                  </a:lnTo>
                  <a:lnTo>
                    <a:pt x="106680" y="164591"/>
                  </a:lnTo>
                  <a:lnTo>
                    <a:pt x="118872" y="164591"/>
                  </a:lnTo>
                  <a:lnTo>
                    <a:pt x="124968" y="170687"/>
                  </a:lnTo>
                  <a:lnTo>
                    <a:pt x="131064" y="170687"/>
                  </a:lnTo>
                  <a:lnTo>
                    <a:pt x="176784" y="182879"/>
                  </a:lnTo>
                  <a:lnTo>
                    <a:pt x="192024" y="188975"/>
                  </a:lnTo>
                  <a:lnTo>
                    <a:pt x="204216" y="192023"/>
                  </a:lnTo>
                  <a:lnTo>
                    <a:pt x="210312" y="201167"/>
                  </a:lnTo>
                  <a:lnTo>
                    <a:pt x="216408" y="213359"/>
                  </a:lnTo>
                  <a:lnTo>
                    <a:pt x="225552" y="231647"/>
                  </a:lnTo>
                  <a:lnTo>
                    <a:pt x="228600" y="265175"/>
                  </a:lnTo>
                  <a:lnTo>
                    <a:pt x="207264" y="271271"/>
                  </a:lnTo>
                  <a:lnTo>
                    <a:pt x="188976" y="271271"/>
                  </a:lnTo>
                  <a:lnTo>
                    <a:pt x="176784" y="268223"/>
                  </a:lnTo>
                  <a:lnTo>
                    <a:pt x="164592" y="265175"/>
                  </a:lnTo>
                  <a:lnTo>
                    <a:pt x="167640" y="249935"/>
                  </a:lnTo>
                  <a:lnTo>
                    <a:pt x="170687" y="237743"/>
                  </a:lnTo>
                  <a:lnTo>
                    <a:pt x="173736" y="234695"/>
                  </a:lnTo>
                  <a:lnTo>
                    <a:pt x="140208" y="231647"/>
                  </a:lnTo>
                  <a:lnTo>
                    <a:pt x="112776" y="225551"/>
                  </a:lnTo>
                  <a:lnTo>
                    <a:pt x="36576" y="225551"/>
                  </a:lnTo>
                  <a:lnTo>
                    <a:pt x="21336" y="222503"/>
                  </a:lnTo>
                  <a:lnTo>
                    <a:pt x="15240" y="219455"/>
                  </a:lnTo>
                  <a:lnTo>
                    <a:pt x="6096" y="213359"/>
                  </a:lnTo>
                  <a:lnTo>
                    <a:pt x="6096" y="210311"/>
                  </a:lnTo>
                  <a:lnTo>
                    <a:pt x="3048" y="201167"/>
                  </a:lnTo>
                  <a:lnTo>
                    <a:pt x="3048" y="192023"/>
                  </a:lnTo>
                  <a:lnTo>
                    <a:pt x="9144" y="176783"/>
                  </a:lnTo>
                  <a:lnTo>
                    <a:pt x="15240" y="161543"/>
                  </a:lnTo>
                  <a:lnTo>
                    <a:pt x="18287" y="155447"/>
                  </a:lnTo>
                  <a:lnTo>
                    <a:pt x="15240" y="152399"/>
                  </a:lnTo>
                  <a:lnTo>
                    <a:pt x="15240" y="140207"/>
                  </a:lnTo>
                  <a:lnTo>
                    <a:pt x="18287" y="137159"/>
                  </a:lnTo>
                  <a:lnTo>
                    <a:pt x="18287" y="124967"/>
                  </a:lnTo>
                  <a:lnTo>
                    <a:pt x="12192" y="109727"/>
                  </a:lnTo>
                  <a:lnTo>
                    <a:pt x="3048" y="91439"/>
                  </a:lnTo>
                  <a:lnTo>
                    <a:pt x="0" y="73151"/>
                  </a:lnTo>
                  <a:lnTo>
                    <a:pt x="0" y="57911"/>
                  </a:lnTo>
                  <a:lnTo>
                    <a:pt x="3048" y="45719"/>
                  </a:lnTo>
                  <a:lnTo>
                    <a:pt x="6096" y="39623"/>
                  </a:lnTo>
                  <a:lnTo>
                    <a:pt x="9144" y="30479"/>
                  </a:lnTo>
                  <a:lnTo>
                    <a:pt x="15240" y="21335"/>
                  </a:lnTo>
                  <a:lnTo>
                    <a:pt x="30480" y="1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3" name="object 42">
              <a:extLst>
                <a:ext uri="{FF2B5EF4-FFF2-40B4-BE49-F238E27FC236}">
                  <a16:creationId xmlns:a16="http://schemas.microsoft.com/office/drawing/2014/main" id="{CD4DCDD4-65BE-4B8D-90D2-7E21D7339544}"/>
                </a:ext>
              </a:extLst>
            </p:cNvPr>
            <p:cNvSpPr/>
            <p:nvPr/>
          </p:nvSpPr>
          <p:spPr>
            <a:xfrm>
              <a:off x="3387601" y="4326879"/>
              <a:ext cx="135545" cy="10235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4" name="object 43">
              <a:extLst>
                <a:ext uri="{FF2B5EF4-FFF2-40B4-BE49-F238E27FC236}">
                  <a16:creationId xmlns:a16="http://schemas.microsoft.com/office/drawing/2014/main" id="{95918B0D-21B2-4DB0-A01F-51767CE14963}"/>
                </a:ext>
              </a:extLst>
            </p:cNvPr>
            <p:cNvSpPr/>
            <p:nvPr/>
          </p:nvSpPr>
          <p:spPr>
            <a:xfrm>
              <a:off x="3368235" y="4321347"/>
              <a:ext cx="205164" cy="232826"/>
            </a:xfrm>
            <a:custGeom>
              <a:avLst/>
              <a:gdLst/>
              <a:ahLst/>
              <a:cxnLst/>
              <a:rect l="l" t="t" r="r" b="b"/>
              <a:pathLst>
                <a:path w="226060" h="256539">
                  <a:moveTo>
                    <a:pt x="212924" y="204216"/>
                  </a:moveTo>
                  <a:lnTo>
                    <a:pt x="185928" y="204216"/>
                  </a:lnTo>
                  <a:lnTo>
                    <a:pt x="152400" y="213360"/>
                  </a:lnTo>
                  <a:lnTo>
                    <a:pt x="134112" y="216408"/>
                  </a:lnTo>
                  <a:lnTo>
                    <a:pt x="140208" y="219456"/>
                  </a:lnTo>
                  <a:lnTo>
                    <a:pt x="173736" y="219456"/>
                  </a:lnTo>
                  <a:lnTo>
                    <a:pt x="167639" y="237744"/>
                  </a:lnTo>
                  <a:lnTo>
                    <a:pt x="164592" y="249936"/>
                  </a:lnTo>
                  <a:lnTo>
                    <a:pt x="185928" y="252984"/>
                  </a:lnTo>
                  <a:lnTo>
                    <a:pt x="204216" y="256032"/>
                  </a:lnTo>
                  <a:lnTo>
                    <a:pt x="225551" y="249936"/>
                  </a:lnTo>
                  <a:lnTo>
                    <a:pt x="219456" y="219456"/>
                  </a:lnTo>
                  <a:lnTo>
                    <a:pt x="212924" y="204216"/>
                  </a:lnTo>
                  <a:close/>
                </a:path>
                <a:path w="226060" h="256539">
                  <a:moveTo>
                    <a:pt x="211618" y="201168"/>
                  </a:moveTo>
                  <a:lnTo>
                    <a:pt x="176784" y="201168"/>
                  </a:lnTo>
                  <a:lnTo>
                    <a:pt x="137160" y="210312"/>
                  </a:lnTo>
                  <a:lnTo>
                    <a:pt x="118872" y="213360"/>
                  </a:lnTo>
                  <a:lnTo>
                    <a:pt x="131063" y="216408"/>
                  </a:lnTo>
                  <a:lnTo>
                    <a:pt x="149351" y="213360"/>
                  </a:lnTo>
                  <a:lnTo>
                    <a:pt x="185928" y="204216"/>
                  </a:lnTo>
                  <a:lnTo>
                    <a:pt x="212924" y="204216"/>
                  </a:lnTo>
                  <a:lnTo>
                    <a:pt x="211618" y="201168"/>
                  </a:lnTo>
                  <a:close/>
                </a:path>
                <a:path w="226060" h="256539">
                  <a:moveTo>
                    <a:pt x="21336" y="143256"/>
                  </a:moveTo>
                  <a:lnTo>
                    <a:pt x="15239" y="146304"/>
                  </a:lnTo>
                  <a:lnTo>
                    <a:pt x="9144" y="164592"/>
                  </a:lnTo>
                  <a:lnTo>
                    <a:pt x="3048" y="176784"/>
                  </a:lnTo>
                  <a:lnTo>
                    <a:pt x="0" y="185928"/>
                  </a:lnTo>
                  <a:lnTo>
                    <a:pt x="3048" y="192024"/>
                  </a:lnTo>
                  <a:lnTo>
                    <a:pt x="3048" y="201168"/>
                  </a:lnTo>
                  <a:lnTo>
                    <a:pt x="12192" y="207264"/>
                  </a:lnTo>
                  <a:lnTo>
                    <a:pt x="21336" y="210312"/>
                  </a:lnTo>
                  <a:lnTo>
                    <a:pt x="30480" y="210312"/>
                  </a:lnTo>
                  <a:lnTo>
                    <a:pt x="106680" y="213360"/>
                  </a:lnTo>
                  <a:lnTo>
                    <a:pt x="124968" y="207264"/>
                  </a:lnTo>
                  <a:lnTo>
                    <a:pt x="158496" y="198120"/>
                  </a:lnTo>
                  <a:lnTo>
                    <a:pt x="210312" y="198120"/>
                  </a:lnTo>
                  <a:lnTo>
                    <a:pt x="198120" y="179832"/>
                  </a:lnTo>
                  <a:lnTo>
                    <a:pt x="179832" y="176784"/>
                  </a:lnTo>
                  <a:lnTo>
                    <a:pt x="158496" y="167640"/>
                  </a:lnTo>
                  <a:lnTo>
                    <a:pt x="100584" y="167640"/>
                  </a:lnTo>
                  <a:lnTo>
                    <a:pt x="105156" y="164592"/>
                  </a:lnTo>
                  <a:lnTo>
                    <a:pt x="85344" y="164592"/>
                  </a:lnTo>
                  <a:lnTo>
                    <a:pt x="91440" y="161544"/>
                  </a:lnTo>
                  <a:lnTo>
                    <a:pt x="42672" y="161544"/>
                  </a:lnTo>
                  <a:lnTo>
                    <a:pt x="27432" y="149352"/>
                  </a:lnTo>
                  <a:lnTo>
                    <a:pt x="21336" y="143256"/>
                  </a:lnTo>
                  <a:close/>
                </a:path>
                <a:path w="226060" h="256539">
                  <a:moveTo>
                    <a:pt x="210312" y="198120"/>
                  </a:moveTo>
                  <a:lnTo>
                    <a:pt x="158496" y="198120"/>
                  </a:lnTo>
                  <a:lnTo>
                    <a:pt x="112775" y="213360"/>
                  </a:lnTo>
                  <a:lnTo>
                    <a:pt x="115824" y="213360"/>
                  </a:lnTo>
                  <a:lnTo>
                    <a:pt x="134112" y="210312"/>
                  </a:lnTo>
                  <a:lnTo>
                    <a:pt x="176784" y="201168"/>
                  </a:lnTo>
                  <a:lnTo>
                    <a:pt x="211618" y="201168"/>
                  </a:lnTo>
                  <a:lnTo>
                    <a:pt x="210312" y="198120"/>
                  </a:lnTo>
                  <a:close/>
                </a:path>
                <a:path w="226060" h="256539">
                  <a:moveTo>
                    <a:pt x="121920" y="158496"/>
                  </a:moveTo>
                  <a:lnTo>
                    <a:pt x="115824" y="164592"/>
                  </a:lnTo>
                  <a:lnTo>
                    <a:pt x="100584" y="167640"/>
                  </a:lnTo>
                  <a:lnTo>
                    <a:pt x="158496" y="167640"/>
                  </a:lnTo>
                  <a:lnTo>
                    <a:pt x="131063" y="161544"/>
                  </a:lnTo>
                  <a:lnTo>
                    <a:pt x="121920" y="158496"/>
                  </a:lnTo>
                  <a:close/>
                </a:path>
                <a:path w="226060" h="256539">
                  <a:moveTo>
                    <a:pt x="106680" y="152400"/>
                  </a:moveTo>
                  <a:lnTo>
                    <a:pt x="100584" y="158496"/>
                  </a:lnTo>
                  <a:lnTo>
                    <a:pt x="85344" y="164592"/>
                  </a:lnTo>
                  <a:lnTo>
                    <a:pt x="105156" y="164592"/>
                  </a:lnTo>
                  <a:lnTo>
                    <a:pt x="109728" y="161544"/>
                  </a:lnTo>
                  <a:lnTo>
                    <a:pt x="115824" y="158496"/>
                  </a:lnTo>
                  <a:lnTo>
                    <a:pt x="115824" y="155448"/>
                  </a:lnTo>
                  <a:lnTo>
                    <a:pt x="112775" y="155448"/>
                  </a:lnTo>
                  <a:lnTo>
                    <a:pt x="106680" y="152400"/>
                  </a:lnTo>
                  <a:close/>
                </a:path>
                <a:path w="226060" h="256539">
                  <a:moveTo>
                    <a:pt x="82296" y="124968"/>
                  </a:moveTo>
                  <a:lnTo>
                    <a:pt x="60960" y="124968"/>
                  </a:lnTo>
                  <a:lnTo>
                    <a:pt x="45720" y="134112"/>
                  </a:lnTo>
                  <a:lnTo>
                    <a:pt x="27432" y="137160"/>
                  </a:lnTo>
                  <a:lnTo>
                    <a:pt x="24384" y="143256"/>
                  </a:lnTo>
                  <a:lnTo>
                    <a:pt x="42672" y="161544"/>
                  </a:lnTo>
                  <a:lnTo>
                    <a:pt x="91440" y="161544"/>
                  </a:lnTo>
                  <a:lnTo>
                    <a:pt x="97536" y="158496"/>
                  </a:lnTo>
                  <a:lnTo>
                    <a:pt x="73151" y="158496"/>
                  </a:lnTo>
                  <a:lnTo>
                    <a:pt x="88392" y="152400"/>
                  </a:lnTo>
                  <a:lnTo>
                    <a:pt x="91439" y="149352"/>
                  </a:lnTo>
                  <a:lnTo>
                    <a:pt x="94487" y="143256"/>
                  </a:lnTo>
                  <a:lnTo>
                    <a:pt x="91439" y="140208"/>
                  </a:lnTo>
                  <a:lnTo>
                    <a:pt x="82296" y="140208"/>
                  </a:lnTo>
                  <a:lnTo>
                    <a:pt x="91439" y="137160"/>
                  </a:lnTo>
                  <a:lnTo>
                    <a:pt x="92963" y="134112"/>
                  </a:lnTo>
                  <a:lnTo>
                    <a:pt x="64008" y="134112"/>
                  </a:lnTo>
                  <a:lnTo>
                    <a:pt x="82296" y="124968"/>
                  </a:lnTo>
                  <a:close/>
                </a:path>
                <a:path w="226060" h="256539">
                  <a:moveTo>
                    <a:pt x="100584" y="152400"/>
                  </a:moveTo>
                  <a:lnTo>
                    <a:pt x="91439" y="152400"/>
                  </a:lnTo>
                  <a:lnTo>
                    <a:pt x="73151" y="158496"/>
                  </a:lnTo>
                  <a:lnTo>
                    <a:pt x="97536" y="158496"/>
                  </a:lnTo>
                  <a:lnTo>
                    <a:pt x="100584" y="155448"/>
                  </a:lnTo>
                  <a:lnTo>
                    <a:pt x="100584" y="152400"/>
                  </a:lnTo>
                  <a:close/>
                </a:path>
                <a:path w="226060" h="256539">
                  <a:moveTo>
                    <a:pt x="60960" y="109728"/>
                  </a:moveTo>
                  <a:lnTo>
                    <a:pt x="39624" y="109728"/>
                  </a:lnTo>
                  <a:lnTo>
                    <a:pt x="36575" y="118872"/>
                  </a:lnTo>
                  <a:lnTo>
                    <a:pt x="27432" y="124968"/>
                  </a:lnTo>
                  <a:lnTo>
                    <a:pt x="27432" y="134112"/>
                  </a:lnTo>
                  <a:lnTo>
                    <a:pt x="42672" y="131064"/>
                  </a:lnTo>
                  <a:lnTo>
                    <a:pt x="60960" y="124968"/>
                  </a:lnTo>
                  <a:lnTo>
                    <a:pt x="82296" y="124968"/>
                  </a:lnTo>
                  <a:lnTo>
                    <a:pt x="88392" y="121920"/>
                  </a:lnTo>
                  <a:lnTo>
                    <a:pt x="88392" y="118872"/>
                  </a:lnTo>
                  <a:lnTo>
                    <a:pt x="82296" y="118872"/>
                  </a:lnTo>
                  <a:lnTo>
                    <a:pt x="64008" y="112776"/>
                  </a:lnTo>
                  <a:lnTo>
                    <a:pt x="60960" y="109728"/>
                  </a:lnTo>
                  <a:close/>
                </a:path>
                <a:path w="226060" h="256539">
                  <a:moveTo>
                    <a:pt x="97536" y="118872"/>
                  </a:moveTo>
                  <a:lnTo>
                    <a:pt x="79248" y="131064"/>
                  </a:lnTo>
                  <a:lnTo>
                    <a:pt x="64008" y="134112"/>
                  </a:lnTo>
                  <a:lnTo>
                    <a:pt x="92963" y="134112"/>
                  </a:lnTo>
                  <a:lnTo>
                    <a:pt x="94487" y="131064"/>
                  </a:lnTo>
                  <a:lnTo>
                    <a:pt x="97536" y="118872"/>
                  </a:lnTo>
                  <a:close/>
                </a:path>
                <a:path w="226060" h="256539">
                  <a:moveTo>
                    <a:pt x="19303" y="54864"/>
                  </a:moveTo>
                  <a:lnTo>
                    <a:pt x="6096" y="54864"/>
                  </a:lnTo>
                  <a:lnTo>
                    <a:pt x="3048" y="67056"/>
                  </a:lnTo>
                  <a:lnTo>
                    <a:pt x="3048" y="79248"/>
                  </a:lnTo>
                  <a:lnTo>
                    <a:pt x="18287" y="124968"/>
                  </a:lnTo>
                  <a:lnTo>
                    <a:pt x="24384" y="124968"/>
                  </a:lnTo>
                  <a:lnTo>
                    <a:pt x="33528" y="118872"/>
                  </a:lnTo>
                  <a:lnTo>
                    <a:pt x="39624" y="109728"/>
                  </a:lnTo>
                  <a:lnTo>
                    <a:pt x="60960" y="109728"/>
                  </a:lnTo>
                  <a:lnTo>
                    <a:pt x="54863" y="103632"/>
                  </a:lnTo>
                  <a:lnTo>
                    <a:pt x="33528" y="103632"/>
                  </a:lnTo>
                  <a:lnTo>
                    <a:pt x="33528" y="70104"/>
                  </a:lnTo>
                  <a:lnTo>
                    <a:pt x="18287" y="70104"/>
                  </a:lnTo>
                  <a:lnTo>
                    <a:pt x="18287" y="57912"/>
                  </a:lnTo>
                  <a:lnTo>
                    <a:pt x="19303" y="54864"/>
                  </a:lnTo>
                  <a:close/>
                </a:path>
                <a:path w="226060" h="256539">
                  <a:moveTo>
                    <a:pt x="36575" y="73152"/>
                  </a:moveTo>
                  <a:lnTo>
                    <a:pt x="36575" y="82296"/>
                  </a:lnTo>
                  <a:lnTo>
                    <a:pt x="33528" y="91440"/>
                  </a:lnTo>
                  <a:lnTo>
                    <a:pt x="33528" y="103632"/>
                  </a:lnTo>
                  <a:lnTo>
                    <a:pt x="54863" y="103632"/>
                  </a:lnTo>
                  <a:lnTo>
                    <a:pt x="45720" y="91440"/>
                  </a:lnTo>
                  <a:lnTo>
                    <a:pt x="36575" y="73152"/>
                  </a:lnTo>
                  <a:close/>
                </a:path>
                <a:path w="226060" h="256539">
                  <a:moveTo>
                    <a:pt x="24384" y="27432"/>
                  </a:moveTo>
                  <a:lnTo>
                    <a:pt x="12192" y="27432"/>
                  </a:lnTo>
                  <a:lnTo>
                    <a:pt x="6096" y="33528"/>
                  </a:lnTo>
                  <a:lnTo>
                    <a:pt x="0" y="51816"/>
                  </a:lnTo>
                  <a:lnTo>
                    <a:pt x="0" y="64008"/>
                  </a:lnTo>
                  <a:lnTo>
                    <a:pt x="3048" y="76200"/>
                  </a:lnTo>
                  <a:lnTo>
                    <a:pt x="3048" y="60960"/>
                  </a:lnTo>
                  <a:lnTo>
                    <a:pt x="6096" y="54864"/>
                  </a:lnTo>
                  <a:lnTo>
                    <a:pt x="19303" y="54864"/>
                  </a:lnTo>
                  <a:lnTo>
                    <a:pt x="24384" y="39624"/>
                  </a:lnTo>
                  <a:lnTo>
                    <a:pt x="24384" y="27432"/>
                  </a:lnTo>
                  <a:close/>
                </a:path>
                <a:path w="226060" h="256539">
                  <a:moveTo>
                    <a:pt x="24384" y="42672"/>
                  </a:moveTo>
                  <a:lnTo>
                    <a:pt x="24384" y="48768"/>
                  </a:lnTo>
                  <a:lnTo>
                    <a:pt x="21336" y="57912"/>
                  </a:lnTo>
                  <a:lnTo>
                    <a:pt x="18287" y="70104"/>
                  </a:lnTo>
                  <a:lnTo>
                    <a:pt x="33528" y="70104"/>
                  </a:lnTo>
                  <a:lnTo>
                    <a:pt x="30480" y="64008"/>
                  </a:lnTo>
                  <a:lnTo>
                    <a:pt x="27432" y="54864"/>
                  </a:lnTo>
                  <a:lnTo>
                    <a:pt x="24384" y="42672"/>
                  </a:lnTo>
                  <a:close/>
                </a:path>
                <a:path w="226060" h="256539">
                  <a:moveTo>
                    <a:pt x="27432" y="0"/>
                  </a:moveTo>
                  <a:lnTo>
                    <a:pt x="18287" y="6096"/>
                  </a:lnTo>
                  <a:lnTo>
                    <a:pt x="12192" y="12192"/>
                  </a:lnTo>
                  <a:lnTo>
                    <a:pt x="9144" y="21336"/>
                  </a:lnTo>
                  <a:lnTo>
                    <a:pt x="0" y="39624"/>
                  </a:lnTo>
                  <a:lnTo>
                    <a:pt x="0" y="48768"/>
                  </a:lnTo>
                  <a:lnTo>
                    <a:pt x="3048" y="39624"/>
                  </a:lnTo>
                  <a:lnTo>
                    <a:pt x="6096" y="33528"/>
                  </a:lnTo>
                  <a:lnTo>
                    <a:pt x="12192" y="27432"/>
                  </a:lnTo>
                  <a:lnTo>
                    <a:pt x="24384" y="27432"/>
                  </a:lnTo>
                  <a:lnTo>
                    <a:pt x="24384" y="21336"/>
                  </a:lnTo>
                  <a:lnTo>
                    <a:pt x="33528" y="12192"/>
                  </a:lnTo>
                  <a:lnTo>
                    <a:pt x="39624" y="12192"/>
                  </a:lnTo>
                  <a:lnTo>
                    <a:pt x="45720" y="6096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5" name="object 44">
              <a:extLst>
                <a:ext uri="{FF2B5EF4-FFF2-40B4-BE49-F238E27FC236}">
                  <a16:creationId xmlns:a16="http://schemas.microsoft.com/office/drawing/2014/main" id="{C376200D-97F5-4350-AB44-769F9B5E3E39}"/>
                </a:ext>
              </a:extLst>
            </p:cNvPr>
            <p:cNvSpPr/>
            <p:nvPr/>
          </p:nvSpPr>
          <p:spPr>
            <a:xfrm>
              <a:off x="3382067" y="4434764"/>
              <a:ext cx="8645" cy="16713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4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9144" y="15240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6" name="object 45">
              <a:extLst>
                <a:ext uri="{FF2B5EF4-FFF2-40B4-BE49-F238E27FC236}">
                  <a16:creationId xmlns:a16="http://schemas.microsoft.com/office/drawing/2014/main" id="{1B4AC8DB-5217-44EA-858F-D8E7418DF7FA}"/>
                </a:ext>
              </a:extLst>
            </p:cNvPr>
            <p:cNvSpPr/>
            <p:nvPr/>
          </p:nvSpPr>
          <p:spPr>
            <a:xfrm>
              <a:off x="3382067" y="4434763"/>
              <a:ext cx="8299" cy="1659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7" name="object 46">
              <a:extLst>
                <a:ext uri="{FF2B5EF4-FFF2-40B4-BE49-F238E27FC236}">
                  <a16:creationId xmlns:a16="http://schemas.microsoft.com/office/drawing/2014/main" id="{FEC53DD2-3726-40DF-8BE8-409386E2B308}"/>
                </a:ext>
              </a:extLst>
            </p:cNvPr>
            <p:cNvSpPr/>
            <p:nvPr/>
          </p:nvSpPr>
          <p:spPr>
            <a:xfrm>
              <a:off x="3393132" y="4490087"/>
              <a:ext cx="96819" cy="11526"/>
            </a:xfrm>
            <a:custGeom>
              <a:avLst/>
              <a:gdLst/>
              <a:ahLst/>
              <a:cxnLst/>
              <a:rect l="l" t="t" r="r" b="b"/>
              <a:pathLst>
                <a:path w="106679" h="12700">
                  <a:moveTo>
                    <a:pt x="106679" y="0"/>
                  </a:moveTo>
                  <a:lnTo>
                    <a:pt x="76200" y="6095"/>
                  </a:lnTo>
                  <a:lnTo>
                    <a:pt x="54863" y="9143"/>
                  </a:lnTo>
                  <a:lnTo>
                    <a:pt x="0" y="9143"/>
                  </a:lnTo>
                  <a:lnTo>
                    <a:pt x="15239" y="12192"/>
                  </a:lnTo>
                  <a:lnTo>
                    <a:pt x="42672" y="12192"/>
                  </a:lnTo>
                  <a:lnTo>
                    <a:pt x="70103" y="9143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8" name="object 47">
              <a:extLst>
                <a:ext uri="{FF2B5EF4-FFF2-40B4-BE49-F238E27FC236}">
                  <a16:creationId xmlns:a16="http://schemas.microsoft.com/office/drawing/2014/main" id="{E05248FA-E115-4470-AEC5-51EA83F5310F}"/>
                </a:ext>
              </a:extLst>
            </p:cNvPr>
            <p:cNvSpPr/>
            <p:nvPr/>
          </p:nvSpPr>
          <p:spPr>
            <a:xfrm>
              <a:off x="3393132" y="4492854"/>
              <a:ext cx="85753" cy="829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9" name="object 48">
              <a:extLst>
                <a:ext uri="{FF2B5EF4-FFF2-40B4-BE49-F238E27FC236}">
                  <a16:creationId xmlns:a16="http://schemas.microsoft.com/office/drawing/2014/main" id="{82EE3C9B-21EF-43B5-8243-118F08A1E5A5}"/>
                </a:ext>
              </a:extLst>
            </p:cNvPr>
            <p:cNvSpPr/>
            <p:nvPr/>
          </p:nvSpPr>
          <p:spPr>
            <a:xfrm>
              <a:off x="3376535" y="4246658"/>
              <a:ext cx="82987" cy="940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0" name="object 49">
              <a:extLst>
                <a:ext uri="{FF2B5EF4-FFF2-40B4-BE49-F238E27FC236}">
                  <a16:creationId xmlns:a16="http://schemas.microsoft.com/office/drawing/2014/main" id="{DA0B5EC7-D2DD-4062-B9E6-1ABC03748318}"/>
                </a:ext>
              </a:extLst>
            </p:cNvPr>
            <p:cNvSpPr/>
            <p:nvPr/>
          </p:nvSpPr>
          <p:spPr>
            <a:xfrm>
              <a:off x="3315676" y="4384971"/>
              <a:ext cx="116183" cy="13554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1" name="object 50">
              <a:extLst>
                <a:ext uri="{FF2B5EF4-FFF2-40B4-BE49-F238E27FC236}">
                  <a16:creationId xmlns:a16="http://schemas.microsoft.com/office/drawing/2014/main" id="{A0156AC9-B1BA-41AC-B51E-C321BF365AFB}"/>
                </a:ext>
              </a:extLst>
            </p:cNvPr>
            <p:cNvSpPr/>
            <p:nvPr/>
          </p:nvSpPr>
          <p:spPr>
            <a:xfrm>
              <a:off x="3314293" y="4383587"/>
              <a:ext cx="118949" cy="13831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2" name="object 51">
              <a:extLst>
                <a:ext uri="{FF2B5EF4-FFF2-40B4-BE49-F238E27FC236}">
                  <a16:creationId xmlns:a16="http://schemas.microsoft.com/office/drawing/2014/main" id="{B8CC971A-ABB9-4E54-9225-78447EC53F39}"/>
                </a:ext>
              </a:extLst>
            </p:cNvPr>
            <p:cNvSpPr/>
            <p:nvPr/>
          </p:nvSpPr>
          <p:spPr>
            <a:xfrm>
              <a:off x="3384833" y="4711389"/>
              <a:ext cx="85753" cy="3596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3" name="object 52">
              <a:extLst>
                <a:ext uri="{FF2B5EF4-FFF2-40B4-BE49-F238E27FC236}">
                  <a16:creationId xmlns:a16="http://schemas.microsoft.com/office/drawing/2014/main" id="{2121588C-4D67-4C10-B4DE-0FA1E6CB229D}"/>
                </a:ext>
              </a:extLst>
            </p:cNvPr>
            <p:cNvSpPr/>
            <p:nvPr/>
          </p:nvSpPr>
          <p:spPr>
            <a:xfrm>
              <a:off x="3383450" y="4710005"/>
              <a:ext cx="88520" cy="387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4" name="object 53">
              <a:extLst>
                <a:ext uri="{FF2B5EF4-FFF2-40B4-BE49-F238E27FC236}">
                  <a16:creationId xmlns:a16="http://schemas.microsoft.com/office/drawing/2014/main" id="{565ABA65-615A-4A54-A61E-D0D991D40772}"/>
                </a:ext>
              </a:extLst>
            </p:cNvPr>
            <p:cNvSpPr/>
            <p:nvPr/>
          </p:nvSpPr>
          <p:spPr>
            <a:xfrm>
              <a:off x="3440159" y="4733518"/>
              <a:ext cx="27663" cy="829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5" name="object 54">
              <a:extLst>
                <a:ext uri="{FF2B5EF4-FFF2-40B4-BE49-F238E27FC236}">
                  <a16:creationId xmlns:a16="http://schemas.microsoft.com/office/drawing/2014/main" id="{62C1FDEF-E511-4F45-90FC-FE32A8181CB2}"/>
                </a:ext>
              </a:extLst>
            </p:cNvPr>
            <p:cNvSpPr/>
            <p:nvPr/>
          </p:nvSpPr>
          <p:spPr>
            <a:xfrm>
              <a:off x="3387600" y="4725219"/>
              <a:ext cx="80221" cy="2212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6" name="object 55">
              <a:extLst>
                <a:ext uri="{FF2B5EF4-FFF2-40B4-BE49-F238E27FC236}">
                  <a16:creationId xmlns:a16="http://schemas.microsoft.com/office/drawing/2014/main" id="{A0BEA6A9-4468-4EA9-9D5F-A34409BFF500}"/>
                </a:ext>
              </a:extLst>
            </p:cNvPr>
            <p:cNvSpPr/>
            <p:nvPr/>
          </p:nvSpPr>
          <p:spPr>
            <a:xfrm>
              <a:off x="3393132" y="4714155"/>
              <a:ext cx="27662" cy="165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7" name="object 56">
              <a:extLst>
                <a:ext uri="{FF2B5EF4-FFF2-40B4-BE49-F238E27FC236}">
                  <a16:creationId xmlns:a16="http://schemas.microsoft.com/office/drawing/2014/main" id="{8A016994-238D-4772-A1D7-C7B0F2187A67}"/>
                </a:ext>
              </a:extLst>
            </p:cNvPr>
            <p:cNvSpPr/>
            <p:nvPr/>
          </p:nvSpPr>
          <p:spPr>
            <a:xfrm>
              <a:off x="3387600" y="4658829"/>
              <a:ext cx="35961" cy="6362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8" name="object 57">
              <a:extLst>
                <a:ext uri="{FF2B5EF4-FFF2-40B4-BE49-F238E27FC236}">
                  <a16:creationId xmlns:a16="http://schemas.microsoft.com/office/drawing/2014/main" id="{CB42CBE1-A029-41DF-81DA-81AA5E5E5E4F}"/>
                </a:ext>
              </a:extLst>
            </p:cNvPr>
            <p:cNvSpPr/>
            <p:nvPr/>
          </p:nvSpPr>
          <p:spPr>
            <a:xfrm>
              <a:off x="3386217" y="4657446"/>
              <a:ext cx="106501" cy="10096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9" name="object 58">
              <a:extLst>
                <a:ext uri="{FF2B5EF4-FFF2-40B4-BE49-F238E27FC236}">
                  <a16:creationId xmlns:a16="http://schemas.microsoft.com/office/drawing/2014/main" id="{32BD6320-7907-465D-9FEE-06B184F1CE70}"/>
                </a:ext>
              </a:extLst>
            </p:cNvPr>
            <p:cNvSpPr/>
            <p:nvPr/>
          </p:nvSpPr>
          <p:spPr>
            <a:xfrm>
              <a:off x="3402814" y="4721070"/>
              <a:ext cx="91286" cy="387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0" name="object 59">
              <a:extLst>
                <a:ext uri="{FF2B5EF4-FFF2-40B4-BE49-F238E27FC236}">
                  <a16:creationId xmlns:a16="http://schemas.microsoft.com/office/drawing/2014/main" id="{63BB849F-CA44-4BB5-97E2-7972F2D6CB03}"/>
                </a:ext>
              </a:extLst>
            </p:cNvPr>
            <p:cNvSpPr/>
            <p:nvPr/>
          </p:nvSpPr>
          <p:spPr>
            <a:xfrm>
              <a:off x="3459523" y="4741817"/>
              <a:ext cx="30428" cy="829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1" name="object 60">
              <a:extLst>
                <a:ext uri="{FF2B5EF4-FFF2-40B4-BE49-F238E27FC236}">
                  <a16:creationId xmlns:a16="http://schemas.microsoft.com/office/drawing/2014/main" id="{7E4E791A-8D79-4247-B2DC-B1A86AFD1A0B}"/>
                </a:ext>
              </a:extLst>
            </p:cNvPr>
            <p:cNvSpPr/>
            <p:nvPr/>
          </p:nvSpPr>
          <p:spPr>
            <a:xfrm>
              <a:off x="3406964" y="4736285"/>
              <a:ext cx="85753" cy="1936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2" name="object 61">
              <a:extLst>
                <a:ext uri="{FF2B5EF4-FFF2-40B4-BE49-F238E27FC236}">
                  <a16:creationId xmlns:a16="http://schemas.microsoft.com/office/drawing/2014/main" id="{A346198C-6AF2-46FF-A886-AD149EECF93A}"/>
                </a:ext>
              </a:extLst>
            </p:cNvPr>
            <p:cNvSpPr/>
            <p:nvPr/>
          </p:nvSpPr>
          <p:spPr>
            <a:xfrm>
              <a:off x="3412497" y="4722453"/>
              <a:ext cx="27662" cy="1936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3" name="object 62">
              <a:extLst>
                <a:ext uri="{FF2B5EF4-FFF2-40B4-BE49-F238E27FC236}">
                  <a16:creationId xmlns:a16="http://schemas.microsoft.com/office/drawing/2014/main" id="{9B5EE5F0-F4C0-445D-B0CE-E822B7A23C96}"/>
                </a:ext>
              </a:extLst>
            </p:cNvPr>
            <p:cNvSpPr/>
            <p:nvPr/>
          </p:nvSpPr>
          <p:spPr>
            <a:xfrm>
              <a:off x="3232690" y="4708621"/>
              <a:ext cx="113416" cy="4426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4" name="object 63">
              <a:extLst>
                <a:ext uri="{FF2B5EF4-FFF2-40B4-BE49-F238E27FC236}">
                  <a16:creationId xmlns:a16="http://schemas.microsoft.com/office/drawing/2014/main" id="{06A7E5A5-A666-46A2-9D1B-3DB8178CFF62}"/>
                </a:ext>
              </a:extLst>
            </p:cNvPr>
            <p:cNvSpPr/>
            <p:nvPr/>
          </p:nvSpPr>
          <p:spPr>
            <a:xfrm>
              <a:off x="3231307" y="4656062"/>
              <a:ext cx="116183" cy="9820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5" name="object 64">
              <a:extLst>
                <a:ext uri="{FF2B5EF4-FFF2-40B4-BE49-F238E27FC236}">
                  <a16:creationId xmlns:a16="http://schemas.microsoft.com/office/drawing/2014/main" id="{AE263CEC-DADA-4E31-B920-A44B6F3475A4}"/>
                </a:ext>
              </a:extLst>
            </p:cNvPr>
            <p:cNvSpPr/>
            <p:nvPr/>
          </p:nvSpPr>
          <p:spPr>
            <a:xfrm>
              <a:off x="3249288" y="4387736"/>
              <a:ext cx="77455" cy="7468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6" name="object 65">
              <a:extLst>
                <a:ext uri="{FF2B5EF4-FFF2-40B4-BE49-F238E27FC236}">
                  <a16:creationId xmlns:a16="http://schemas.microsoft.com/office/drawing/2014/main" id="{F854ED57-9F47-48F8-8522-9718AFC5E1B3}"/>
                </a:ext>
              </a:extLst>
            </p:cNvPr>
            <p:cNvSpPr/>
            <p:nvPr/>
          </p:nvSpPr>
          <p:spPr>
            <a:xfrm>
              <a:off x="3243754" y="4384971"/>
              <a:ext cx="84371" cy="7883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7" name="object 66">
              <a:extLst>
                <a:ext uri="{FF2B5EF4-FFF2-40B4-BE49-F238E27FC236}">
                  <a16:creationId xmlns:a16="http://schemas.microsoft.com/office/drawing/2014/main" id="{64BA2B86-B921-4FEC-9EB4-A298195A477F}"/>
                </a:ext>
              </a:extLst>
            </p:cNvPr>
            <p:cNvSpPr/>
            <p:nvPr/>
          </p:nvSpPr>
          <p:spPr>
            <a:xfrm>
              <a:off x="3246521" y="4387736"/>
              <a:ext cx="66389" cy="4979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8" name="object 67">
              <a:extLst>
                <a:ext uri="{FF2B5EF4-FFF2-40B4-BE49-F238E27FC236}">
                  <a16:creationId xmlns:a16="http://schemas.microsoft.com/office/drawing/2014/main" id="{9D2BE479-C5F4-4F8E-A90E-DBBE6509F94E}"/>
                </a:ext>
              </a:extLst>
            </p:cNvPr>
            <p:cNvSpPr/>
            <p:nvPr/>
          </p:nvSpPr>
          <p:spPr>
            <a:xfrm>
              <a:off x="3276951" y="4412633"/>
              <a:ext cx="47025" cy="2212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9" name="object 68">
              <a:extLst>
                <a:ext uri="{FF2B5EF4-FFF2-40B4-BE49-F238E27FC236}">
                  <a16:creationId xmlns:a16="http://schemas.microsoft.com/office/drawing/2014/main" id="{526EAD14-B9B5-45B5-AD10-2BD0F1EE0CF6}"/>
                </a:ext>
              </a:extLst>
            </p:cNvPr>
            <p:cNvSpPr/>
            <p:nvPr/>
          </p:nvSpPr>
          <p:spPr>
            <a:xfrm>
              <a:off x="3274184" y="4415399"/>
              <a:ext cx="44259" cy="2766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0" name="object 69">
              <a:extLst>
                <a:ext uri="{FF2B5EF4-FFF2-40B4-BE49-F238E27FC236}">
                  <a16:creationId xmlns:a16="http://schemas.microsoft.com/office/drawing/2014/main" id="{14E344D2-6777-4C4B-9C18-2B880079E078}"/>
                </a:ext>
              </a:extLst>
            </p:cNvPr>
            <p:cNvSpPr/>
            <p:nvPr/>
          </p:nvSpPr>
          <p:spPr>
            <a:xfrm>
              <a:off x="3229923" y="4631167"/>
              <a:ext cx="171507" cy="8990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1" name="object 70">
              <a:extLst>
                <a:ext uri="{FF2B5EF4-FFF2-40B4-BE49-F238E27FC236}">
                  <a16:creationId xmlns:a16="http://schemas.microsoft.com/office/drawing/2014/main" id="{41ED3E58-795A-461D-86BC-CBA3BE5B10C3}"/>
                </a:ext>
              </a:extLst>
            </p:cNvPr>
            <p:cNvSpPr/>
            <p:nvPr/>
          </p:nvSpPr>
          <p:spPr>
            <a:xfrm>
              <a:off x="3228541" y="4629783"/>
              <a:ext cx="174274" cy="525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2" name="object 71">
              <a:extLst>
                <a:ext uri="{FF2B5EF4-FFF2-40B4-BE49-F238E27FC236}">
                  <a16:creationId xmlns:a16="http://schemas.microsoft.com/office/drawing/2014/main" id="{4A4B0690-D240-45AE-B6D5-15BC0BD3F769}"/>
                </a:ext>
              </a:extLst>
            </p:cNvPr>
            <p:cNvSpPr/>
            <p:nvPr/>
          </p:nvSpPr>
          <p:spPr>
            <a:xfrm>
              <a:off x="3232691" y="4584141"/>
              <a:ext cx="221299" cy="14384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3" name="object 72">
              <a:extLst>
                <a:ext uri="{FF2B5EF4-FFF2-40B4-BE49-F238E27FC236}">
                  <a16:creationId xmlns:a16="http://schemas.microsoft.com/office/drawing/2014/main" id="{3F1BC4BF-A567-48B2-8435-F4AA12332D45}"/>
                </a:ext>
              </a:extLst>
            </p:cNvPr>
            <p:cNvSpPr/>
            <p:nvPr/>
          </p:nvSpPr>
          <p:spPr>
            <a:xfrm>
              <a:off x="3231307" y="4582758"/>
              <a:ext cx="224066" cy="14661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4" name="object 73">
              <a:extLst>
                <a:ext uri="{FF2B5EF4-FFF2-40B4-BE49-F238E27FC236}">
                  <a16:creationId xmlns:a16="http://schemas.microsoft.com/office/drawing/2014/main" id="{B828EE14-5E87-4405-8CDE-27AD5BD2574F}"/>
                </a:ext>
              </a:extLst>
            </p:cNvPr>
            <p:cNvSpPr/>
            <p:nvPr/>
          </p:nvSpPr>
          <p:spPr>
            <a:xfrm>
              <a:off x="3238222" y="4606271"/>
              <a:ext cx="190871" cy="4702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5" name="object 74">
              <a:extLst>
                <a:ext uri="{FF2B5EF4-FFF2-40B4-BE49-F238E27FC236}">
                  <a16:creationId xmlns:a16="http://schemas.microsoft.com/office/drawing/2014/main" id="{677F8F12-A867-47B3-B98B-FBCE3E74E687}"/>
                </a:ext>
              </a:extLst>
            </p:cNvPr>
            <p:cNvSpPr/>
            <p:nvPr/>
          </p:nvSpPr>
          <p:spPr>
            <a:xfrm>
              <a:off x="3282483" y="4415399"/>
              <a:ext cx="33195" cy="77455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6" name="object 75">
              <a:extLst>
                <a:ext uri="{FF2B5EF4-FFF2-40B4-BE49-F238E27FC236}">
                  <a16:creationId xmlns:a16="http://schemas.microsoft.com/office/drawing/2014/main" id="{212342A9-6197-4627-A131-7505F8EED6FD}"/>
                </a:ext>
              </a:extLst>
            </p:cNvPr>
            <p:cNvSpPr/>
            <p:nvPr/>
          </p:nvSpPr>
          <p:spPr>
            <a:xfrm>
              <a:off x="3256203" y="4444445"/>
              <a:ext cx="60857" cy="49793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7" name="object 76">
              <a:extLst>
                <a:ext uri="{FF2B5EF4-FFF2-40B4-BE49-F238E27FC236}">
                  <a16:creationId xmlns:a16="http://schemas.microsoft.com/office/drawing/2014/main" id="{AE4CB0D5-5CC1-470D-9C78-D52C237AC13F}"/>
                </a:ext>
              </a:extLst>
            </p:cNvPr>
            <p:cNvSpPr/>
            <p:nvPr/>
          </p:nvSpPr>
          <p:spPr>
            <a:xfrm>
              <a:off x="3257587" y="4454127"/>
              <a:ext cx="44259" cy="1659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8" name="object 77">
              <a:extLst>
                <a:ext uri="{FF2B5EF4-FFF2-40B4-BE49-F238E27FC236}">
                  <a16:creationId xmlns:a16="http://schemas.microsoft.com/office/drawing/2014/main" id="{D069FC46-BC47-4B14-AB73-B07818A08A92}"/>
                </a:ext>
              </a:extLst>
            </p:cNvPr>
            <p:cNvSpPr/>
            <p:nvPr/>
          </p:nvSpPr>
          <p:spPr>
            <a:xfrm>
              <a:off x="3224392" y="4445828"/>
              <a:ext cx="124480" cy="20746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9" name="object 78">
              <a:extLst>
                <a:ext uri="{FF2B5EF4-FFF2-40B4-BE49-F238E27FC236}">
                  <a16:creationId xmlns:a16="http://schemas.microsoft.com/office/drawing/2014/main" id="{CB7E3F70-DDCD-4C75-9FC0-385484BA2F01}"/>
                </a:ext>
              </a:extLst>
            </p:cNvPr>
            <p:cNvSpPr/>
            <p:nvPr/>
          </p:nvSpPr>
          <p:spPr>
            <a:xfrm>
              <a:off x="3223008" y="4444445"/>
              <a:ext cx="127247" cy="21023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0" name="object 79">
              <a:extLst>
                <a:ext uri="{FF2B5EF4-FFF2-40B4-BE49-F238E27FC236}">
                  <a16:creationId xmlns:a16="http://schemas.microsoft.com/office/drawing/2014/main" id="{56EC8426-B62F-473C-8DD9-FA89DAF33DFC}"/>
                </a:ext>
              </a:extLst>
            </p:cNvPr>
            <p:cNvSpPr/>
            <p:nvPr/>
          </p:nvSpPr>
          <p:spPr>
            <a:xfrm>
              <a:off x="3232691" y="4526049"/>
              <a:ext cx="99584" cy="6915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1" name="object 80">
              <a:extLst>
                <a:ext uri="{FF2B5EF4-FFF2-40B4-BE49-F238E27FC236}">
                  <a16:creationId xmlns:a16="http://schemas.microsoft.com/office/drawing/2014/main" id="{50E3F652-C835-471A-AA33-BC9F7E7C03A9}"/>
                </a:ext>
              </a:extLst>
            </p:cNvPr>
            <p:cNvSpPr/>
            <p:nvPr/>
          </p:nvSpPr>
          <p:spPr>
            <a:xfrm>
              <a:off x="3191196" y="4537114"/>
              <a:ext cx="132780" cy="12724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2" name="object 81">
              <a:extLst>
                <a:ext uri="{FF2B5EF4-FFF2-40B4-BE49-F238E27FC236}">
                  <a16:creationId xmlns:a16="http://schemas.microsoft.com/office/drawing/2014/main" id="{B688998A-6175-4103-B2C2-4C726BDF7B36}"/>
                </a:ext>
              </a:extLst>
            </p:cNvPr>
            <p:cNvSpPr/>
            <p:nvPr/>
          </p:nvSpPr>
          <p:spPr>
            <a:xfrm>
              <a:off x="3189813" y="4535730"/>
              <a:ext cx="135546" cy="130014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3" name="object 82">
              <a:extLst>
                <a:ext uri="{FF2B5EF4-FFF2-40B4-BE49-F238E27FC236}">
                  <a16:creationId xmlns:a16="http://schemas.microsoft.com/office/drawing/2014/main" id="{47E115D9-6748-45F6-A94E-D2158C2EB6B5}"/>
                </a:ext>
              </a:extLst>
            </p:cNvPr>
            <p:cNvSpPr/>
            <p:nvPr/>
          </p:nvSpPr>
          <p:spPr>
            <a:xfrm>
              <a:off x="3404198" y="4656063"/>
              <a:ext cx="30428" cy="6638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4" name="object 83">
              <a:extLst>
                <a:ext uri="{FF2B5EF4-FFF2-40B4-BE49-F238E27FC236}">
                  <a16:creationId xmlns:a16="http://schemas.microsoft.com/office/drawing/2014/main" id="{0E92F8AE-E2D7-407D-9786-BFFAA2BAE33D}"/>
                </a:ext>
              </a:extLst>
            </p:cNvPr>
            <p:cNvSpPr/>
            <p:nvPr/>
          </p:nvSpPr>
          <p:spPr>
            <a:xfrm>
              <a:off x="3696036" y="4234209"/>
              <a:ext cx="55325" cy="7468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5" name="object 84">
              <a:extLst>
                <a:ext uri="{FF2B5EF4-FFF2-40B4-BE49-F238E27FC236}">
                  <a16:creationId xmlns:a16="http://schemas.microsoft.com/office/drawing/2014/main" id="{66010C53-8A28-41FC-8406-3A280CBB1A05}"/>
                </a:ext>
              </a:extLst>
            </p:cNvPr>
            <p:cNvSpPr/>
            <p:nvPr/>
          </p:nvSpPr>
          <p:spPr>
            <a:xfrm>
              <a:off x="3702952" y="4224528"/>
              <a:ext cx="41494" cy="7745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6" name="object 85">
              <a:extLst>
                <a:ext uri="{FF2B5EF4-FFF2-40B4-BE49-F238E27FC236}">
                  <a16:creationId xmlns:a16="http://schemas.microsoft.com/office/drawing/2014/main" id="{55ACA27C-155A-41D5-987D-2CC75B01EA2F}"/>
                </a:ext>
              </a:extLst>
            </p:cNvPr>
            <p:cNvSpPr/>
            <p:nvPr/>
          </p:nvSpPr>
          <p:spPr>
            <a:xfrm>
              <a:off x="3694653" y="4174735"/>
              <a:ext cx="66390" cy="7607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7" name="object 86">
              <a:extLst>
                <a:ext uri="{FF2B5EF4-FFF2-40B4-BE49-F238E27FC236}">
                  <a16:creationId xmlns:a16="http://schemas.microsoft.com/office/drawing/2014/main" id="{A2C37D05-4290-4B54-8AC0-D287695F94DA}"/>
                </a:ext>
              </a:extLst>
            </p:cNvPr>
            <p:cNvSpPr/>
            <p:nvPr/>
          </p:nvSpPr>
          <p:spPr>
            <a:xfrm>
              <a:off x="3693270" y="4173351"/>
              <a:ext cx="69156" cy="7330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8" name="object 87">
              <a:extLst>
                <a:ext uri="{FF2B5EF4-FFF2-40B4-BE49-F238E27FC236}">
                  <a16:creationId xmlns:a16="http://schemas.microsoft.com/office/drawing/2014/main" id="{B05CF592-BC93-428A-9510-6C28F0B8080E}"/>
                </a:ext>
              </a:extLst>
            </p:cNvPr>
            <p:cNvSpPr/>
            <p:nvPr/>
          </p:nvSpPr>
          <p:spPr>
            <a:xfrm>
              <a:off x="3698804" y="4192716"/>
              <a:ext cx="58091" cy="55325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9" name="object 88">
              <a:extLst>
                <a:ext uri="{FF2B5EF4-FFF2-40B4-BE49-F238E27FC236}">
                  <a16:creationId xmlns:a16="http://schemas.microsoft.com/office/drawing/2014/main" id="{59A5998C-72D2-4FA4-AB45-5ECC542DB228}"/>
                </a:ext>
              </a:extLst>
            </p:cNvPr>
            <p:cNvSpPr/>
            <p:nvPr/>
          </p:nvSpPr>
          <p:spPr>
            <a:xfrm>
              <a:off x="3727848" y="4207929"/>
              <a:ext cx="27663" cy="829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0" name="object 89">
              <a:extLst>
                <a:ext uri="{FF2B5EF4-FFF2-40B4-BE49-F238E27FC236}">
                  <a16:creationId xmlns:a16="http://schemas.microsoft.com/office/drawing/2014/main" id="{06C5A7FE-9549-433C-AEBD-135146B10B32}"/>
                </a:ext>
              </a:extLst>
            </p:cNvPr>
            <p:cNvSpPr/>
            <p:nvPr/>
          </p:nvSpPr>
          <p:spPr>
            <a:xfrm>
              <a:off x="3697420" y="4174735"/>
              <a:ext cx="60858" cy="5532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1" name="object 90">
              <a:extLst>
                <a:ext uri="{FF2B5EF4-FFF2-40B4-BE49-F238E27FC236}">
                  <a16:creationId xmlns:a16="http://schemas.microsoft.com/office/drawing/2014/main" id="{B79D0D0A-E676-4116-B266-3735B49E879E}"/>
                </a:ext>
              </a:extLst>
            </p:cNvPr>
            <p:cNvSpPr/>
            <p:nvPr/>
          </p:nvSpPr>
          <p:spPr>
            <a:xfrm>
              <a:off x="3755511" y="4196865"/>
              <a:ext cx="2766" cy="1106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2" name="object 91">
              <a:extLst>
                <a:ext uri="{FF2B5EF4-FFF2-40B4-BE49-F238E27FC236}">
                  <a16:creationId xmlns:a16="http://schemas.microsoft.com/office/drawing/2014/main" id="{83854A2A-CE23-4572-9412-10CE0398F0E4}"/>
                </a:ext>
              </a:extLst>
            </p:cNvPr>
            <p:cNvSpPr/>
            <p:nvPr/>
          </p:nvSpPr>
          <p:spPr>
            <a:xfrm>
              <a:off x="3631031" y="4238360"/>
              <a:ext cx="190871" cy="221299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3" name="object 92">
              <a:extLst>
                <a:ext uri="{FF2B5EF4-FFF2-40B4-BE49-F238E27FC236}">
                  <a16:creationId xmlns:a16="http://schemas.microsoft.com/office/drawing/2014/main" id="{F95B4DFB-3D60-4C8A-AF79-3FD5C11A56FD}"/>
                </a:ext>
              </a:extLst>
            </p:cNvPr>
            <p:cNvSpPr/>
            <p:nvPr/>
          </p:nvSpPr>
          <p:spPr>
            <a:xfrm>
              <a:off x="3631031" y="4238359"/>
              <a:ext cx="191332" cy="221300"/>
            </a:xfrm>
            <a:custGeom>
              <a:avLst/>
              <a:gdLst/>
              <a:ahLst/>
              <a:cxnLst/>
              <a:rect l="l" t="t" r="r" b="b"/>
              <a:pathLst>
                <a:path w="210820" h="243839">
                  <a:moveTo>
                    <a:pt x="103632" y="73151"/>
                  </a:moveTo>
                  <a:lnTo>
                    <a:pt x="106679" y="67055"/>
                  </a:lnTo>
                  <a:lnTo>
                    <a:pt x="109727" y="57911"/>
                  </a:lnTo>
                  <a:lnTo>
                    <a:pt x="109727" y="51815"/>
                  </a:lnTo>
                  <a:lnTo>
                    <a:pt x="115824" y="45719"/>
                  </a:lnTo>
                  <a:lnTo>
                    <a:pt x="118872" y="39623"/>
                  </a:lnTo>
                  <a:lnTo>
                    <a:pt x="121920" y="30479"/>
                  </a:lnTo>
                  <a:lnTo>
                    <a:pt x="124968" y="21335"/>
                  </a:lnTo>
                  <a:lnTo>
                    <a:pt x="128015" y="12191"/>
                  </a:lnTo>
                  <a:lnTo>
                    <a:pt x="128015" y="3047"/>
                  </a:lnTo>
                  <a:lnTo>
                    <a:pt x="137160" y="12191"/>
                  </a:lnTo>
                  <a:lnTo>
                    <a:pt x="146303" y="15239"/>
                  </a:lnTo>
                  <a:lnTo>
                    <a:pt x="161544" y="21335"/>
                  </a:lnTo>
                  <a:lnTo>
                    <a:pt x="173736" y="21335"/>
                  </a:lnTo>
                  <a:lnTo>
                    <a:pt x="179832" y="24383"/>
                  </a:lnTo>
                  <a:lnTo>
                    <a:pt x="185927" y="24383"/>
                  </a:lnTo>
                  <a:lnTo>
                    <a:pt x="188975" y="30479"/>
                  </a:lnTo>
                  <a:lnTo>
                    <a:pt x="192024" y="36575"/>
                  </a:lnTo>
                  <a:lnTo>
                    <a:pt x="192024" y="54863"/>
                  </a:lnTo>
                  <a:lnTo>
                    <a:pt x="198120" y="82295"/>
                  </a:lnTo>
                  <a:lnTo>
                    <a:pt x="204215" y="91439"/>
                  </a:lnTo>
                  <a:lnTo>
                    <a:pt x="207263" y="100583"/>
                  </a:lnTo>
                  <a:lnTo>
                    <a:pt x="207263" y="109727"/>
                  </a:lnTo>
                  <a:lnTo>
                    <a:pt x="210312" y="115823"/>
                  </a:lnTo>
                  <a:lnTo>
                    <a:pt x="207263" y="121919"/>
                  </a:lnTo>
                  <a:lnTo>
                    <a:pt x="201168" y="128015"/>
                  </a:lnTo>
                  <a:lnTo>
                    <a:pt x="195072" y="128015"/>
                  </a:lnTo>
                  <a:lnTo>
                    <a:pt x="185927" y="128015"/>
                  </a:lnTo>
                  <a:lnTo>
                    <a:pt x="170687" y="124967"/>
                  </a:lnTo>
                  <a:lnTo>
                    <a:pt x="167639" y="143255"/>
                  </a:lnTo>
                  <a:lnTo>
                    <a:pt x="176784" y="161543"/>
                  </a:lnTo>
                  <a:lnTo>
                    <a:pt x="173736" y="164591"/>
                  </a:lnTo>
                  <a:lnTo>
                    <a:pt x="179832" y="198119"/>
                  </a:lnTo>
                  <a:lnTo>
                    <a:pt x="173736" y="201167"/>
                  </a:lnTo>
                  <a:lnTo>
                    <a:pt x="179832" y="243839"/>
                  </a:lnTo>
                  <a:lnTo>
                    <a:pt x="112775" y="243839"/>
                  </a:lnTo>
                  <a:lnTo>
                    <a:pt x="109727" y="210311"/>
                  </a:lnTo>
                  <a:lnTo>
                    <a:pt x="103632" y="243839"/>
                  </a:lnTo>
                  <a:lnTo>
                    <a:pt x="36575" y="243839"/>
                  </a:lnTo>
                  <a:lnTo>
                    <a:pt x="36575" y="201167"/>
                  </a:lnTo>
                  <a:lnTo>
                    <a:pt x="30479" y="198119"/>
                  </a:lnTo>
                  <a:lnTo>
                    <a:pt x="36575" y="164591"/>
                  </a:lnTo>
                  <a:lnTo>
                    <a:pt x="33527" y="158495"/>
                  </a:lnTo>
                  <a:lnTo>
                    <a:pt x="36575" y="143255"/>
                  </a:lnTo>
                  <a:lnTo>
                    <a:pt x="3048" y="121919"/>
                  </a:lnTo>
                  <a:lnTo>
                    <a:pt x="0" y="118871"/>
                  </a:lnTo>
                  <a:lnTo>
                    <a:pt x="0" y="94487"/>
                  </a:lnTo>
                  <a:lnTo>
                    <a:pt x="6096" y="82295"/>
                  </a:lnTo>
                  <a:lnTo>
                    <a:pt x="12191" y="67055"/>
                  </a:lnTo>
                  <a:lnTo>
                    <a:pt x="12191" y="54863"/>
                  </a:lnTo>
                  <a:lnTo>
                    <a:pt x="15239" y="42671"/>
                  </a:lnTo>
                  <a:lnTo>
                    <a:pt x="15239" y="33527"/>
                  </a:lnTo>
                  <a:lnTo>
                    <a:pt x="18287" y="24383"/>
                  </a:lnTo>
                  <a:lnTo>
                    <a:pt x="24384" y="18287"/>
                  </a:lnTo>
                  <a:lnTo>
                    <a:pt x="39624" y="15239"/>
                  </a:lnTo>
                  <a:lnTo>
                    <a:pt x="51815" y="12191"/>
                  </a:lnTo>
                  <a:lnTo>
                    <a:pt x="60960" y="9143"/>
                  </a:lnTo>
                  <a:lnTo>
                    <a:pt x="70103" y="6095"/>
                  </a:lnTo>
                  <a:lnTo>
                    <a:pt x="76200" y="0"/>
                  </a:lnTo>
                  <a:lnTo>
                    <a:pt x="76200" y="9143"/>
                  </a:lnTo>
                  <a:lnTo>
                    <a:pt x="79248" y="18287"/>
                  </a:lnTo>
                  <a:lnTo>
                    <a:pt x="82296" y="27431"/>
                  </a:lnTo>
                  <a:lnTo>
                    <a:pt x="85344" y="33527"/>
                  </a:lnTo>
                  <a:lnTo>
                    <a:pt x="88391" y="42671"/>
                  </a:lnTo>
                  <a:lnTo>
                    <a:pt x="91439" y="51815"/>
                  </a:lnTo>
                  <a:lnTo>
                    <a:pt x="97536" y="60959"/>
                  </a:lnTo>
                  <a:lnTo>
                    <a:pt x="103632" y="731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4" name="object 93">
              <a:extLst>
                <a:ext uri="{FF2B5EF4-FFF2-40B4-BE49-F238E27FC236}">
                  <a16:creationId xmlns:a16="http://schemas.microsoft.com/office/drawing/2014/main" id="{4841E85F-3BF6-4A1A-9332-47337683CD64}"/>
                </a:ext>
              </a:extLst>
            </p:cNvPr>
            <p:cNvSpPr/>
            <p:nvPr/>
          </p:nvSpPr>
          <p:spPr>
            <a:xfrm>
              <a:off x="3772109" y="4304749"/>
              <a:ext cx="27662" cy="3872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5" name="object 94">
              <a:extLst>
                <a:ext uri="{FF2B5EF4-FFF2-40B4-BE49-F238E27FC236}">
                  <a16:creationId xmlns:a16="http://schemas.microsoft.com/office/drawing/2014/main" id="{9E0D3980-732B-4CA8-9DD5-7F5EE141D6FF}"/>
                </a:ext>
              </a:extLst>
            </p:cNvPr>
            <p:cNvSpPr/>
            <p:nvPr/>
          </p:nvSpPr>
          <p:spPr>
            <a:xfrm>
              <a:off x="3770726" y="4303365"/>
              <a:ext cx="30428" cy="4149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6" name="object 95">
              <a:extLst>
                <a:ext uri="{FF2B5EF4-FFF2-40B4-BE49-F238E27FC236}">
                  <a16:creationId xmlns:a16="http://schemas.microsoft.com/office/drawing/2014/main" id="{3FB7F779-DD67-4947-9ECD-9F4F98348775}"/>
                </a:ext>
              </a:extLst>
            </p:cNvPr>
            <p:cNvSpPr/>
            <p:nvPr/>
          </p:nvSpPr>
          <p:spPr>
            <a:xfrm>
              <a:off x="3791472" y="4315815"/>
              <a:ext cx="2766" cy="8298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7" name="object 96">
              <a:extLst>
                <a:ext uri="{FF2B5EF4-FFF2-40B4-BE49-F238E27FC236}">
                  <a16:creationId xmlns:a16="http://schemas.microsoft.com/office/drawing/2014/main" id="{6AB3BF89-DF4E-4DDA-AC2A-77637BCE34DB}"/>
                </a:ext>
              </a:extLst>
            </p:cNvPr>
            <p:cNvSpPr/>
            <p:nvPr/>
          </p:nvSpPr>
          <p:spPr>
            <a:xfrm>
              <a:off x="3780407" y="4321347"/>
              <a:ext cx="16597" cy="1659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8" name="object 97">
              <a:extLst>
                <a:ext uri="{FF2B5EF4-FFF2-40B4-BE49-F238E27FC236}">
                  <a16:creationId xmlns:a16="http://schemas.microsoft.com/office/drawing/2014/main" id="{607D9EA8-3D72-4FE6-956F-5841C890B99D}"/>
                </a:ext>
              </a:extLst>
            </p:cNvPr>
            <p:cNvSpPr/>
            <p:nvPr/>
          </p:nvSpPr>
          <p:spPr>
            <a:xfrm>
              <a:off x="3783173" y="431304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0"/>
                  </a:moveTo>
                  <a:lnTo>
                    <a:pt x="0" y="3048"/>
                  </a:lnTo>
                  <a:lnTo>
                    <a:pt x="3048" y="304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9" name="object 98">
              <a:extLst>
                <a:ext uri="{FF2B5EF4-FFF2-40B4-BE49-F238E27FC236}">
                  <a16:creationId xmlns:a16="http://schemas.microsoft.com/office/drawing/2014/main" id="{80CA855D-87A7-48E4-94DD-72DCA9DA902A}"/>
                </a:ext>
              </a:extLst>
            </p:cNvPr>
            <p:cNvSpPr/>
            <p:nvPr/>
          </p:nvSpPr>
          <p:spPr>
            <a:xfrm>
              <a:off x="3788706" y="4315815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0" y="3048"/>
                  </a:lnTo>
                  <a:lnTo>
                    <a:pt x="3048" y="3048"/>
                  </a:lnTo>
                  <a:lnTo>
                    <a:pt x="0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0" name="object 99">
              <a:extLst>
                <a:ext uri="{FF2B5EF4-FFF2-40B4-BE49-F238E27FC236}">
                  <a16:creationId xmlns:a16="http://schemas.microsoft.com/office/drawing/2014/main" id="{E9295991-B484-4C22-9FFB-B08DA6CB801E}"/>
                </a:ext>
              </a:extLst>
            </p:cNvPr>
            <p:cNvSpPr/>
            <p:nvPr/>
          </p:nvSpPr>
          <p:spPr>
            <a:xfrm>
              <a:off x="3672524" y="4346243"/>
              <a:ext cx="27662" cy="8298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1" name="object 100">
              <a:extLst>
                <a:ext uri="{FF2B5EF4-FFF2-40B4-BE49-F238E27FC236}">
                  <a16:creationId xmlns:a16="http://schemas.microsoft.com/office/drawing/2014/main" id="{62FACAD1-D2A4-49F8-9C7D-6CAB03A71A7C}"/>
                </a:ext>
              </a:extLst>
            </p:cNvPr>
            <p:cNvSpPr/>
            <p:nvPr/>
          </p:nvSpPr>
          <p:spPr>
            <a:xfrm>
              <a:off x="3664225" y="4319963"/>
              <a:ext cx="78838" cy="7468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2" name="object 101">
              <a:extLst>
                <a:ext uri="{FF2B5EF4-FFF2-40B4-BE49-F238E27FC236}">
                  <a16:creationId xmlns:a16="http://schemas.microsoft.com/office/drawing/2014/main" id="{CAB2117E-957D-4CEE-8CFB-0CDFD956A9DE}"/>
                </a:ext>
              </a:extLst>
            </p:cNvPr>
            <p:cNvSpPr/>
            <p:nvPr/>
          </p:nvSpPr>
          <p:spPr>
            <a:xfrm>
              <a:off x="3662842" y="4344859"/>
              <a:ext cx="52559" cy="30428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3" name="object 102">
              <a:extLst>
                <a:ext uri="{FF2B5EF4-FFF2-40B4-BE49-F238E27FC236}">
                  <a16:creationId xmlns:a16="http://schemas.microsoft.com/office/drawing/2014/main" id="{F57DE473-D6F6-487B-A977-9EEC37481C9F}"/>
                </a:ext>
              </a:extLst>
            </p:cNvPr>
            <p:cNvSpPr/>
            <p:nvPr/>
          </p:nvSpPr>
          <p:spPr>
            <a:xfrm>
              <a:off x="3442924" y="4644999"/>
              <a:ext cx="69156" cy="15490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4" name="object 103">
              <a:extLst>
                <a:ext uri="{FF2B5EF4-FFF2-40B4-BE49-F238E27FC236}">
                  <a16:creationId xmlns:a16="http://schemas.microsoft.com/office/drawing/2014/main" id="{B58CA640-62ED-4695-B091-7F2AB6BCEEB3}"/>
                </a:ext>
              </a:extLst>
            </p:cNvPr>
            <p:cNvSpPr/>
            <p:nvPr/>
          </p:nvSpPr>
          <p:spPr>
            <a:xfrm>
              <a:off x="3442924" y="4644999"/>
              <a:ext cx="69156" cy="155025"/>
            </a:xfrm>
            <a:custGeom>
              <a:avLst/>
              <a:gdLst/>
              <a:ahLst/>
              <a:cxnLst/>
              <a:rect l="l" t="t" r="r" b="b"/>
              <a:pathLst>
                <a:path w="76200" h="170814">
                  <a:moveTo>
                    <a:pt x="0" y="170687"/>
                  </a:moveTo>
                  <a:lnTo>
                    <a:pt x="76200" y="170687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5" name="object 104">
              <a:extLst>
                <a:ext uri="{FF2B5EF4-FFF2-40B4-BE49-F238E27FC236}">
                  <a16:creationId xmlns:a16="http://schemas.microsoft.com/office/drawing/2014/main" id="{727DF0A5-B9A5-4229-8EF2-228ED94ABC64}"/>
                </a:ext>
              </a:extLst>
            </p:cNvPr>
            <p:cNvSpPr/>
            <p:nvPr/>
          </p:nvSpPr>
          <p:spPr>
            <a:xfrm>
              <a:off x="3512081" y="4639465"/>
              <a:ext cx="30428" cy="16044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6" name="object 105">
              <a:extLst>
                <a:ext uri="{FF2B5EF4-FFF2-40B4-BE49-F238E27FC236}">
                  <a16:creationId xmlns:a16="http://schemas.microsoft.com/office/drawing/2014/main" id="{99A80F84-CA6E-4180-9014-D6158340D142}"/>
                </a:ext>
              </a:extLst>
            </p:cNvPr>
            <p:cNvSpPr/>
            <p:nvPr/>
          </p:nvSpPr>
          <p:spPr>
            <a:xfrm>
              <a:off x="3512081" y="4639466"/>
              <a:ext cx="30544" cy="160788"/>
            </a:xfrm>
            <a:custGeom>
              <a:avLst/>
              <a:gdLst/>
              <a:ahLst/>
              <a:cxnLst/>
              <a:rect l="l" t="t" r="r" b="b"/>
              <a:pathLst>
                <a:path w="33654" h="177164">
                  <a:moveTo>
                    <a:pt x="0" y="6096"/>
                  </a:moveTo>
                  <a:lnTo>
                    <a:pt x="0" y="176784"/>
                  </a:lnTo>
                  <a:lnTo>
                    <a:pt x="33527" y="146304"/>
                  </a:lnTo>
                  <a:lnTo>
                    <a:pt x="33527" y="0"/>
                  </a:lnTo>
                  <a:lnTo>
                    <a:pt x="0" y="609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7" name="object 106">
              <a:extLst>
                <a:ext uri="{FF2B5EF4-FFF2-40B4-BE49-F238E27FC236}">
                  <a16:creationId xmlns:a16="http://schemas.microsoft.com/office/drawing/2014/main" id="{D2F6D643-721E-4AB3-AAA0-DA090871CBBD}"/>
                </a:ext>
              </a:extLst>
            </p:cNvPr>
            <p:cNvSpPr/>
            <p:nvPr/>
          </p:nvSpPr>
          <p:spPr>
            <a:xfrm>
              <a:off x="3160768" y="4445828"/>
              <a:ext cx="760718" cy="19087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8" name="object 107">
              <a:extLst>
                <a:ext uri="{FF2B5EF4-FFF2-40B4-BE49-F238E27FC236}">
                  <a16:creationId xmlns:a16="http://schemas.microsoft.com/office/drawing/2014/main" id="{DD2B7319-A910-434E-B8D7-0607267526DB}"/>
                </a:ext>
              </a:extLst>
            </p:cNvPr>
            <p:cNvSpPr/>
            <p:nvPr/>
          </p:nvSpPr>
          <p:spPr>
            <a:xfrm>
              <a:off x="3160768" y="4445828"/>
              <a:ext cx="760719" cy="191332"/>
            </a:xfrm>
            <a:custGeom>
              <a:avLst/>
              <a:gdLst/>
              <a:ahLst/>
              <a:cxnLst/>
              <a:rect l="l" t="t" r="r" b="b"/>
              <a:pathLst>
                <a:path w="838200" h="210820">
                  <a:moveTo>
                    <a:pt x="429768" y="0"/>
                  </a:moveTo>
                  <a:lnTo>
                    <a:pt x="838199" y="0"/>
                  </a:lnTo>
                  <a:lnTo>
                    <a:pt x="615695" y="210311"/>
                  </a:lnTo>
                  <a:lnTo>
                    <a:pt x="0" y="210311"/>
                  </a:lnTo>
                  <a:lnTo>
                    <a:pt x="42976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9" name="object 108">
              <a:extLst>
                <a:ext uri="{FF2B5EF4-FFF2-40B4-BE49-F238E27FC236}">
                  <a16:creationId xmlns:a16="http://schemas.microsoft.com/office/drawing/2014/main" id="{D9BAFA76-3FC1-4EB9-A0B7-33A06C432268}"/>
                </a:ext>
              </a:extLst>
            </p:cNvPr>
            <p:cNvSpPr/>
            <p:nvPr/>
          </p:nvSpPr>
          <p:spPr>
            <a:xfrm>
              <a:off x="3719550" y="4445828"/>
              <a:ext cx="201935" cy="21023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0" name="object 109">
              <a:extLst>
                <a:ext uri="{FF2B5EF4-FFF2-40B4-BE49-F238E27FC236}">
                  <a16:creationId xmlns:a16="http://schemas.microsoft.com/office/drawing/2014/main" id="{25459652-BADF-4EE6-A38F-4B7A71C0E6B5}"/>
                </a:ext>
              </a:extLst>
            </p:cNvPr>
            <p:cNvSpPr/>
            <p:nvPr/>
          </p:nvSpPr>
          <p:spPr>
            <a:xfrm>
              <a:off x="3719550" y="4445829"/>
              <a:ext cx="202282" cy="210350"/>
            </a:xfrm>
            <a:custGeom>
              <a:avLst/>
              <a:gdLst/>
              <a:ahLst/>
              <a:cxnLst/>
              <a:rect l="l" t="t" r="r" b="b"/>
              <a:pathLst>
                <a:path w="222885" h="231775">
                  <a:moveTo>
                    <a:pt x="0" y="213359"/>
                  </a:moveTo>
                  <a:lnTo>
                    <a:pt x="222503" y="0"/>
                  </a:lnTo>
                  <a:lnTo>
                    <a:pt x="222503" y="12191"/>
                  </a:lnTo>
                  <a:lnTo>
                    <a:pt x="0" y="231647"/>
                  </a:lnTo>
                  <a:lnTo>
                    <a:pt x="0" y="2133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1" name="object 110">
              <a:extLst>
                <a:ext uri="{FF2B5EF4-FFF2-40B4-BE49-F238E27FC236}">
                  <a16:creationId xmlns:a16="http://schemas.microsoft.com/office/drawing/2014/main" id="{6120884A-297D-4A02-B663-40ECA160D99E}"/>
                </a:ext>
              </a:extLst>
            </p:cNvPr>
            <p:cNvSpPr/>
            <p:nvPr/>
          </p:nvSpPr>
          <p:spPr>
            <a:xfrm>
              <a:off x="3160768" y="4639465"/>
              <a:ext cx="558782" cy="1659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2" name="object 111">
              <a:extLst>
                <a:ext uri="{FF2B5EF4-FFF2-40B4-BE49-F238E27FC236}">
                  <a16:creationId xmlns:a16="http://schemas.microsoft.com/office/drawing/2014/main" id="{ED74D246-3815-4AB2-8135-24F686442A32}"/>
                </a:ext>
              </a:extLst>
            </p:cNvPr>
            <p:cNvSpPr/>
            <p:nvPr/>
          </p:nvSpPr>
          <p:spPr>
            <a:xfrm>
              <a:off x="3160768" y="4639465"/>
              <a:ext cx="559013" cy="16713"/>
            </a:xfrm>
            <a:custGeom>
              <a:avLst/>
              <a:gdLst/>
              <a:ahLst/>
              <a:cxnLst/>
              <a:rect l="l" t="t" r="r" b="b"/>
              <a:pathLst>
                <a:path w="615950" h="18414">
                  <a:moveTo>
                    <a:pt x="0" y="18288"/>
                  </a:moveTo>
                  <a:lnTo>
                    <a:pt x="615695" y="18288"/>
                  </a:lnTo>
                  <a:lnTo>
                    <a:pt x="615695" y="0"/>
                  </a:ln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3" name="object 112">
              <a:extLst>
                <a:ext uri="{FF2B5EF4-FFF2-40B4-BE49-F238E27FC236}">
                  <a16:creationId xmlns:a16="http://schemas.microsoft.com/office/drawing/2014/main" id="{939410EA-523C-4F06-9BF1-EF55215ABCA8}"/>
                </a:ext>
              </a:extLst>
            </p:cNvPr>
            <p:cNvSpPr/>
            <p:nvPr/>
          </p:nvSpPr>
          <p:spPr>
            <a:xfrm>
              <a:off x="3783173" y="4669895"/>
              <a:ext cx="88520" cy="3596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4" name="object 113">
              <a:extLst>
                <a:ext uri="{FF2B5EF4-FFF2-40B4-BE49-F238E27FC236}">
                  <a16:creationId xmlns:a16="http://schemas.microsoft.com/office/drawing/2014/main" id="{2B924A7F-1CE9-4923-8DF0-DE88105368E1}"/>
                </a:ext>
              </a:extLst>
            </p:cNvPr>
            <p:cNvSpPr/>
            <p:nvPr/>
          </p:nvSpPr>
          <p:spPr>
            <a:xfrm>
              <a:off x="3781790" y="4668511"/>
              <a:ext cx="91286" cy="3872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5" name="object 114">
              <a:extLst>
                <a:ext uri="{FF2B5EF4-FFF2-40B4-BE49-F238E27FC236}">
                  <a16:creationId xmlns:a16="http://schemas.microsoft.com/office/drawing/2014/main" id="{419B360E-CDEC-44BD-9636-BF15FA6E7C33}"/>
                </a:ext>
              </a:extLst>
            </p:cNvPr>
            <p:cNvSpPr/>
            <p:nvPr/>
          </p:nvSpPr>
          <p:spPr>
            <a:xfrm>
              <a:off x="3785941" y="4689258"/>
              <a:ext cx="30428" cy="829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6" name="object 115">
              <a:extLst>
                <a:ext uri="{FF2B5EF4-FFF2-40B4-BE49-F238E27FC236}">
                  <a16:creationId xmlns:a16="http://schemas.microsoft.com/office/drawing/2014/main" id="{716F92F7-8D07-4CED-A7D4-5EB8C301AA7E}"/>
                </a:ext>
              </a:extLst>
            </p:cNvPr>
            <p:cNvSpPr/>
            <p:nvPr/>
          </p:nvSpPr>
          <p:spPr>
            <a:xfrm>
              <a:off x="3785941" y="4680959"/>
              <a:ext cx="82987" cy="2212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7" name="object 116">
              <a:extLst>
                <a:ext uri="{FF2B5EF4-FFF2-40B4-BE49-F238E27FC236}">
                  <a16:creationId xmlns:a16="http://schemas.microsoft.com/office/drawing/2014/main" id="{9CA419D6-E59F-43EB-BE81-BA10FDB387BC}"/>
                </a:ext>
              </a:extLst>
            </p:cNvPr>
            <p:cNvSpPr/>
            <p:nvPr/>
          </p:nvSpPr>
          <p:spPr>
            <a:xfrm>
              <a:off x="3835733" y="4669895"/>
              <a:ext cx="27663" cy="1659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8" name="object 117">
              <a:extLst>
                <a:ext uri="{FF2B5EF4-FFF2-40B4-BE49-F238E27FC236}">
                  <a16:creationId xmlns:a16="http://schemas.microsoft.com/office/drawing/2014/main" id="{3E6EF987-8928-49B9-9FFE-F6AF26D2B753}"/>
                </a:ext>
              </a:extLst>
            </p:cNvPr>
            <p:cNvSpPr/>
            <p:nvPr/>
          </p:nvSpPr>
          <p:spPr>
            <a:xfrm>
              <a:off x="3832966" y="4614569"/>
              <a:ext cx="35961" cy="63623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9" name="object 118">
              <a:extLst>
                <a:ext uri="{FF2B5EF4-FFF2-40B4-BE49-F238E27FC236}">
                  <a16:creationId xmlns:a16="http://schemas.microsoft.com/office/drawing/2014/main" id="{B7D003A4-A8EA-4ECB-926D-A94F3DDBC534}"/>
                </a:ext>
              </a:extLst>
            </p:cNvPr>
            <p:cNvSpPr/>
            <p:nvPr/>
          </p:nvSpPr>
          <p:spPr>
            <a:xfrm>
              <a:off x="3761045" y="4613186"/>
              <a:ext cx="109266" cy="10096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0" name="object 119">
              <a:extLst>
                <a:ext uri="{FF2B5EF4-FFF2-40B4-BE49-F238E27FC236}">
                  <a16:creationId xmlns:a16="http://schemas.microsoft.com/office/drawing/2014/main" id="{CB18F15E-8F0F-4F29-851D-E359BBE96453}"/>
                </a:ext>
              </a:extLst>
            </p:cNvPr>
            <p:cNvSpPr/>
            <p:nvPr/>
          </p:nvSpPr>
          <p:spPr>
            <a:xfrm>
              <a:off x="3759662" y="4676810"/>
              <a:ext cx="91285" cy="38728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1" name="object 120">
              <a:extLst>
                <a:ext uri="{FF2B5EF4-FFF2-40B4-BE49-F238E27FC236}">
                  <a16:creationId xmlns:a16="http://schemas.microsoft.com/office/drawing/2014/main" id="{28C7C80E-9E73-41F3-8ABA-9A65492DBD8F}"/>
                </a:ext>
              </a:extLst>
            </p:cNvPr>
            <p:cNvSpPr/>
            <p:nvPr/>
          </p:nvSpPr>
          <p:spPr>
            <a:xfrm>
              <a:off x="3763809" y="4700323"/>
              <a:ext cx="30429" cy="553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2" name="object 121">
              <a:extLst>
                <a:ext uri="{FF2B5EF4-FFF2-40B4-BE49-F238E27FC236}">
                  <a16:creationId xmlns:a16="http://schemas.microsoft.com/office/drawing/2014/main" id="{4AE00D5C-9EA9-4ACA-BBF3-9E6B7EDD7AB3}"/>
                </a:ext>
              </a:extLst>
            </p:cNvPr>
            <p:cNvSpPr/>
            <p:nvPr/>
          </p:nvSpPr>
          <p:spPr>
            <a:xfrm>
              <a:off x="3763810" y="4692024"/>
              <a:ext cx="85753" cy="22129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3" name="object 122">
              <a:extLst>
                <a:ext uri="{FF2B5EF4-FFF2-40B4-BE49-F238E27FC236}">
                  <a16:creationId xmlns:a16="http://schemas.microsoft.com/office/drawing/2014/main" id="{CEB41F69-82AD-40A1-A51B-B0D0BBAE750F}"/>
                </a:ext>
              </a:extLst>
            </p:cNvPr>
            <p:cNvSpPr/>
            <p:nvPr/>
          </p:nvSpPr>
          <p:spPr>
            <a:xfrm>
              <a:off x="3816368" y="4678193"/>
              <a:ext cx="27663" cy="19364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4" name="object 123">
              <a:extLst>
                <a:ext uri="{FF2B5EF4-FFF2-40B4-BE49-F238E27FC236}">
                  <a16:creationId xmlns:a16="http://schemas.microsoft.com/office/drawing/2014/main" id="{FA39BEDD-84DD-41DE-A939-903CCAB35BF6}"/>
                </a:ext>
              </a:extLst>
            </p:cNvPr>
            <p:cNvSpPr/>
            <p:nvPr/>
          </p:nvSpPr>
          <p:spPr>
            <a:xfrm>
              <a:off x="3893824" y="4669895"/>
              <a:ext cx="116182" cy="44260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5" name="object 124">
              <a:extLst>
                <a:ext uri="{FF2B5EF4-FFF2-40B4-BE49-F238E27FC236}">
                  <a16:creationId xmlns:a16="http://schemas.microsoft.com/office/drawing/2014/main" id="{BCD8B06E-6390-4A4C-A520-832773576F85}"/>
                </a:ext>
              </a:extLst>
            </p:cNvPr>
            <p:cNvSpPr/>
            <p:nvPr/>
          </p:nvSpPr>
          <p:spPr>
            <a:xfrm>
              <a:off x="3892441" y="4617336"/>
              <a:ext cx="118948" cy="98202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6" name="object 125">
              <a:extLst>
                <a:ext uri="{FF2B5EF4-FFF2-40B4-BE49-F238E27FC236}">
                  <a16:creationId xmlns:a16="http://schemas.microsoft.com/office/drawing/2014/main" id="{A0D61F72-0264-4D9D-A5A3-618365564985}"/>
                </a:ext>
              </a:extLst>
            </p:cNvPr>
            <p:cNvSpPr/>
            <p:nvPr/>
          </p:nvSpPr>
          <p:spPr>
            <a:xfrm>
              <a:off x="3852330" y="4586906"/>
              <a:ext cx="174274" cy="95436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7" name="object 126">
              <a:extLst>
                <a:ext uri="{FF2B5EF4-FFF2-40B4-BE49-F238E27FC236}">
                  <a16:creationId xmlns:a16="http://schemas.microsoft.com/office/drawing/2014/main" id="{6AAD3E20-256B-48DE-8308-AE4D1D02B0AE}"/>
                </a:ext>
              </a:extLst>
            </p:cNvPr>
            <p:cNvSpPr/>
            <p:nvPr/>
          </p:nvSpPr>
          <p:spPr>
            <a:xfrm>
              <a:off x="3850947" y="4585523"/>
              <a:ext cx="177040" cy="4979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8" name="object 127">
              <a:extLst>
                <a:ext uri="{FF2B5EF4-FFF2-40B4-BE49-F238E27FC236}">
                  <a16:creationId xmlns:a16="http://schemas.microsoft.com/office/drawing/2014/main" id="{F3E334B1-646F-4DA4-9DB1-64D6B83DC28D}"/>
                </a:ext>
              </a:extLst>
            </p:cNvPr>
            <p:cNvSpPr/>
            <p:nvPr/>
          </p:nvSpPr>
          <p:spPr>
            <a:xfrm>
              <a:off x="3841265" y="4459659"/>
              <a:ext cx="77454" cy="3042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9" name="object 128">
              <a:extLst>
                <a:ext uri="{FF2B5EF4-FFF2-40B4-BE49-F238E27FC236}">
                  <a16:creationId xmlns:a16="http://schemas.microsoft.com/office/drawing/2014/main" id="{5447557B-B48F-4164-AC26-0892F8967D15}"/>
                </a:ext>
              </a:extLst>
            </p:cNvPr>
            <p:cNvSpPr/>
            <p:nvPr/>
          </p:nvSpPr>
          <p:spPr>
            <a:xfrm>
              <a:off x="3839883" y="4458275"/>
              <a:ext cx="80220" cy="3319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0" name="object 129">
              <a:extLst>
                <a:ext uri="{FF2B5EF4-FFF2-40B4-BE49-F238E27FC236}">
                  <a16:creationId xmlns:a16="http://schemas.microsoft.com/office/drawing/2014/main" id="{AB3C5AEA-31EE-46E3-85B8-670DF404EE20}"/>
                </a:ext>
              </a:extLst>
            </p:cNvPr>
            <p:cNvSpPr/>
            <p:nvPr/>
          </p:nvSpPr>
          <p:spPr>
            <a:xfrm>
              <a:off x="3797004" y="4462426"/>
              <a:ext cx="107884" cy="5255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1" name="object 130">
              <a:extLst>
                <a:ext uri="{FF2B5EF4-FFF2-40B4-BE49-F238E27FC236}">
                  <a16:creationId xmlns:a16="http://schemas.microsoft.com/office/drawing/2014/main" id="{ED4AF1E8-6550-46B5-AA13-AA413E61000D}"/>
                </a:ext>
              </a:extLst>
            </p:cNvPr>
            <p:cNvSpPr/>
            <p:nvPr/>
          </p:nvSpPr>
          <p:spPr>
            <a:xfrm>
              <a:off x="3795622" y="4488705"/>
              <a:ext cx="74689" cy="2766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2" name="object 131">
              <a:extLst>
                <a:ext uri="{FF2B5EF4-FFF2-40B4-BE49-F238E27FC236}">
                  <a16:creationId xmlns:a16="http://schemas.microsoft.com/office/drawing/2014/main" id="{68C91344-484E-4EB8-B1A9-F7DEB8C0A6FE}"/>
                </a:ext>
              </a:extLst>
            </p:cNvPr>
            <p:cNvSpPr/>
            <p:nvPr/>
          </p:nvSpPr>
          <p:spPr>
            <a:xfrm>
              <a:off x="3805304" y="4495620"/>
              <a:ext cx="30429" cy="5533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3" name="object 132">
              <a:extLst>
                <a:ext uri="{FF2B5EF4-FFF2-40B4-BE49-F238E27FC236}">
                  <a16:creationId xmlns:a16="http://schemas.microsoft.com/office/drawing/2014/main" id="{804DC1C3-1E03-4BB3-94DC-3EA5FFE1A9B8}"/>
                </a:ext>
              </a:extLst>
            </p:cNvPr>
            <p:cNvSpPr/>
            <p:nvPr/>
          </p:nvSpPr>
          <p:spPr>
            <a:xfrm>
              <a:off x="3802538" y="4492854"/>
              <a:ext cx="41494" cy="1383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4" name="object 133">
              <a:extLst>
                <a:ext uri="{FF2B5EF4-FFF2-40B4-BE49-F238E27FC236}">
                  <a16:creationId xmlns:a16="http://schemas.microsoft.com/office/drawing/2014/main" id="{BBB87484-A4E2-495B-ADBE-9BF92F5E81FC}"/>
                </a:ext>
              </a:extLst>
            </p:cNvPr>
            <p:cNvSpPr/>
            <p:nvPr/>
          </p:nvSpPr>
          <p:spPr>
            <a:xfrm>
              <a:off x="3841265" y="4503920"/>
              <a:ext cx="11526" cy="2882"/>
            </a:xfrm>
            <a:custGeom>
              <a:avLst/>
              <a:gdLst/>
              <a:ahLst/>
              <a:cxnLst/>
              <a:rect l="l" t="t" r="r" b="b"/>
              <a:pathLst>
                <a:path w="12700" h="3175">
                  <a:moveTo>
                    <a:pt x="0" y="0"/>
                  </a:moveTo>
                  <a:lnTo>
                    <a:pt x="9143" y="3048"/>
                  </a:lnTo>
                  <a:lnTo>
                    <a:pt x="12191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5" name="object 134">
              <a:extLst>
                <a:ext uri="{FF2B5EF4-FFF2-40B4-BE49-F238E27FC236}">
                  <a16:creationId xmlns:a16="http://schemas.microsoft.com/office/drawing/2014/main" id="{0EDA8811-BE2D-4F96-8833-BFD5D6986E2D}"/>
                </a:ext>
              </a:extLst>
            </p:cNvPr>
            <p:cNvSpPr/>
            <p:nvPr/>
          </p:nvSpPr>
          <p:spPr>
            <a:xfrm>
              <a:off x="3802538" y="4542647"/>
              <a:ext cx="218534" cy="143844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6" name="object 135">
              <a:extLst>
                <a:ext uri="{FF2B5EF4-FFF2-40B4-BE49-F238E27FC236}">
                  <a16:creationId xmlns:a16="http://schemas.microsoft.com/office/drawing/2014/main" id="{24B5E8C2-CEB5-4560-8363-8F30BA46B386}"/>
                </a:ext>
              </a:extLst>
            </p:cNvPr>
            <p:cNvSpPr/>
            <p:nvPr/>
          </p:nvSpPr>
          <p:spPr>
            <a:xfrm>
              <a:off x="3801155" y="4541264"/>
              <a:ext cx="221300" cy="14661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7" name="object 136">
              <a:extLst>
                <a:ext uri="{FF2B5EF4-FFF2-40B4-BE49-F238E27FC236}">
                  <a16:creationId xmlns:a16="http://schemas.microsoft.com/office/drawing/2014/main" id="{D8C48BDF-64E7-4F81-BFE5-FF11AD152BA1}"/>
                </a:ext>
              </a:extLst>
            </p:cNvPr>
            <p:cNvSpPr/>
            <p:nvPr/>
          </p:nvSpPr>
          <p:spPr>
            <a:xfrm>
              <a:off x="3824667" y="4592440"/>
              <a:ext cx="69156" cy="88520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8" name="object 137">
              <a:extLst>
                <a:ext uri="{FF2B5EF4-FFF2-40B4-BE49-F238E27FC236}">
                  <a16:creationId xmlns:a16="http://schemas.microsoft.com/office/drawing/2014/main" id="{DEE088BE-C864-4496-8981-EB6382F75C97}"/>
                </a:ext>
              </a:extLst>
            </p:cNvPr>
            <p:cNvSpPr/>
            <p:nvPr/>
          </p:nvSpPr>
          <p:spPr>
            <a:xfrm>
              <a:off x="3838500" y="4611803"/>
              <a:ext cx="13830" cy="2766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9" name="object 138">
              <a:extLst>
                <a:ext uri="{FF2B5EF4-FFF2-40B4-BE49-F238E27FC236}">
                  <a16:creationId xmlns:a16="http://schemas.microsoft.com/office/drawing/2014/main" id="{248F526B-FFE4-4FB8-87B3-F7ADE283510C}"/>
                </a:ext>
              </a:extLst>
            </p:cNvPr>
            <p:cNvSpPr/>
            <p:nvPr/>
          </p:nvSpPr>
          <p:spPr>
            <a:xfrm>
              <a:off x="3927018" y="4564777"/>
              <a:ext cx="88520" cy="13831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0" name="object 139">
              <a:extLst>
                <a:ext uri="{FF2B5EF4-FFF2-40B4-BE49-F238E27FC236}">
                  <a16:creationId xmlns:a16="http://schemas.microsoft.com/office/drawing/2014/main" id="{FE4B99B7-49D0-4B60-AFC2-C3F514FD6DB5}"/>
                </a:ext>
              </a:extLst>
            </p:cNvPr>
            <p:cNvSpPr/>
            <p:nvPr/>
          </p:nvSpPr>
          <p:spPr>
            <a:xfrm>
              <a:off x="3927019" y="4351775"/>
              <a:ext cx="77454" cy="69156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1" name="object 140">
              <a:extLst>
                <a:ext uri="{FF2B5EF4-FFF2-40B4-BE49-F238E27FC236}">
                  <a16:creationId xmlns:a16="http://schemas.microsoft.com/office/drawing/2014/main" id="{4DF37D00-9A1D-4DA5-9E68-F554995B9AF8}"/>
                </a:ext>
              </a:extLst>
            </p:cNvPr>
            <p:cNvSpPr/>
            <p:nvPr/>
          </p:nvSpPr>
          <p:spPr>
            <a:xfrm>
              <a:off x="3927019" y="4351775"/>
              <a:ext cx="77801" cy="69156"/>
            </a:xfrm>
            <a:custGeom>
              <a:avLst/>
              <a:gdLst/>
              <a:ahLst/>
              <a:cxnLst/>
              <a:rect l="l" t="t" r="r" b="b"/>
              <a:pathLst>
                <a:path w="85725" h="76200">
                  <a:moveTo>
                    <a:pt x="27432" y="6095"/>
                  </a:moveTo>
                  <a:lnTo>
                    <a:pt x="24384" y="9143"/>
                  </a:lnTo>
                  <a:lnTo>
                    <a:pt x="21336" y="12192"/>
                  </a:lnTo>
                  <a:lnTo>
                    <a:pt x="18287" y="15239"/>
                  </a:lnTo>
                  <a:lnTo>
                    <a:pt x="15239" y="21336"/>
                  </a:lnTo>
                  <a:lnTo>
                    <a:pt x="12191" y="24383"/>
                  </a:lnTo>
                  <a:lnTo>
                    <a:pt x="12191" y="27431"/>
                  </a:lnTo>
                  <a:lnTo>
                    <a:pt x="15239" y="30480"/>
                  </a:lnTo>
                  <a:lnTo>
                    <a:pt x="9143" y="33527"/>
                  </a:lnTo>
                  <a:lnTo>
                    <a:pt x="3048" y="42671"/>
                  </a:lnTo>
                  <a:lnTo>
                    <a:pt x="0" y="45719"/>
                  </a:lnTo>
                  <a:lnTo>
                    <a:pt x="0" y="48768"/>
                  </a:lnTo>
                  <a:lnTo>
                    <a:pt x="3048" y="48768"/>
                  </a:lnTo>
                  <a:lnTo>
                    <a:pt x="9143" y="48768"/>
                  </a:lnTo>
                  <a:lnTo>
                    <a:pt x="9143" y="51815"/>
                  </a:lnTo>
                  <a:lnTo>
                    <a:pt x="9143" y="57912"/>
                  </a:lnTo>
                  <a:lnTo>
                    <a:pt x="12191" y="60960"/>
                  </a:lnTo>
                  <a:lnTo>
                    <a:pt x="9143" y="60960"/>
                  </a:lnTo>
                  <a:lnTo>
                    <a:pt x="12191" y="64007"/>
                  </a:lnTo>
                  <a:lnTo>
                    <a:pt x="15239" y="70104"/>
                  </a:lnTo>
                  <a:lnTo>
                    <a:pt x="30479" y="70104"/>
                  </a:lnTo>
                  <a:lnTo>
                    <a:pt x="30479" y="76200"/>
                  </a:lnTo>
                  <a:lnTo>
                    <a:pt x="76200" y="67056"/>
                  </a:lnTo>
                  <a:lnTo>
                    <a:pt x="73151" y="57912"/>
                  </a:lnTo>
                  <a:lnTo>
                    <a:pt x="73151" y="54863"/>
                  </a:lnTo>
                  <a:lnTo>
                    <a:pt x="85343" y="45719"/>
                  </a:lnTo>
                  <a:lnTo>
                    <a:pt x="85343" y="18287"/>
                  </a:lnTo>
                  <a:lnTo>
                    <a:pt x="76200" y="12192"/>
                  </a:lnTo>
                  <a:lnTo>
                    <a:pt x="67055" y="9143"/>
                  </a:lnTo>
                  <a:lnTo>
                    <a:pt x="60960" y="3048"/>
                  </a:lnTo>
                  <a:lnTo>
                    <a:pt x="51815" y="0"/>
                  </a:lnTo>
                  <a:lnTo>
                    <a:pt x="42672" y="3048"/>
                  </a:lnTo>
                  <a:lnTo>
                    <a:pt x="33527" y="3048"/>
                  </a:lnTo>
                  <a:lnTo>
                    <a:pt x="27432" y="6095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2" name="object 141">
              <a:extLst>
                <a:ext uri="{FF2B5EF4-FFF2-40B4-BE49-F238E27FC236}">
                  <a16:creationId xmlns:a16="http://schemas.microsoft.com/office/drawing/2014/main" id="{A211B70C-6EF9-43EB-A828-BF3A5452F9E4}"/>
                </a:ext>
              </a:extLst>
            </p:cNvPr>
            <p:cNvSpPr/>
            <p:nvPr/>
          </p:nvSpPr>
          <p:spPr>
            <a:xfrm>
              <a:off x="3938083" y="4393270"/>
              <a:ext cx="0" cy="2882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3" name="object 142">
              <a:extLst>
                <a:ext uri="{FF2B5EF4-FFF2-40B4-BE49-F238E27FC236}">
                  <a16:creationId xmlns:a16="http://schemas.microsoft.com/office/drawing/2014/main" id="{50A6CA29-B5AE-4863-9D0B-F06A4846E33F}"/>
                </a:ext>
              </a:extLst>
            </p:cNvPr>
            <p:cNvSpPr/>
            <p:nvPr/>
          </p:nvSpPr>
          <p:spPr>
            <a:xfrm>
              <a:off x="3940851" y="4384971"/>
              <a:ext cx="0" cy="5763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0"/>
                  </a:moveTo>
                  <a:lnTo>
                    <a:pt x="0" y="6095"/>
                  </a:lnTo>
                  <a:lnTo>
                    <a:pt x="0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4" name="object 143">
              <a:extLst>
                <a:ext uri="{FF2B5EF4-FFF2-40B4-BE49-F238E27FC236}">
                  <a16:creationId xmlns:a16="http://schemas.microsoft.com/office/drawing/2014/main" id="{0BB02F5D-C96D-42C1-B178-02AC60C784F1}"/>
                </a:ext>
              </a:extLst>
            </p:cNvPr>
            <p:cNvSpPr/>
            <p:nvPr/>
          </p:nvSpPr>
          <p:spPr>
            <a:xfrm>
              <a:off x="3940851" y="4379437"/>
              <a:ext cx="8645" cy="5763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3048" y="3047"/>
                  </a:moveTo>
                  <a:lnTo>
                    <a:pt x="0" y="3047"/>
                  </a:lnTo>
                  <a:lnTo>
                    <a:pt x="0" y="6095"/>
                  </a:lnTo>
                  <a:lnTo>
                    <a:pt x="3048" y="3047"/>
                  </a:lnTo>
                  <a:close/>
                </a:path>
                <a:path w="9525" h="6350">
                  <a:moveTo>
                    <a:pt x="6096" y="0"/>
                  </a:moveTo>
                  <a:lnTo>
                    <a:pt x="0" y="0"/>
                  </a:lnTo>
                  <a:lnTo>
                    <a:pt x="3048" y="3047"/>
                  </a:lnTo>
                  <a:lnTo>
                    <a:pt x="9144" y="3047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5" name="object 144">
              <a:extLst>
                <a:ext uri="{FF2B5EF4-FFF2-40B4-BE49-F238E27FC236}">
                  <a16:creationId xmlns:a16="http://schemas.microsoft.com/office/drawing/2014/main" id="{B9B75389-9C49-413E-92CB-941EDECBB2BD}"/>
                </a:ext>
              </a:extLst>
            </p:cNvPr>
            <p:cNvSpPr/>
            <p:nvPr/>
          </p:nvSpPr>
          <p:spPr>
            <a:xfrm>
              <a:off x="3940850" y="4379437"/>
              <a:ext cx="5533" cy="5532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6" name="object 145">
              <a:extLst>
                <a:ext uri="{FF2B5EF4-FFF2-40B4-BE49-F238E27FC236}">
                  <a16:creationId xmlns:a16="http://schemas.microsoft.com/office/drawing/2014/main" id="{DDF2365E-AEE7-4A70-A3D6-CC70C75DDDE4}"/>
                </a:ext>
              </a:extLst>
            </p:cNvPr>
            <p:cNvSpPr/>
            <p:nvPr/>
          </p:nvSpPr>
          <p:spPr>
            <a:xfrm>
              <a:off x="3940850" y="4373905"/>
              <a:ext cx="38728" cy="1936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7" name="object 146">
              <a:extLst>
                <a:ext uri="{FF2B5EF4-FFF2-40B4-BE49-F238E27FC236}">
                  <a16:creationId xmlns:a16="http://schemas.microsoft.com/office/drawing/2014/main" id="{8C5C0F26-7B08-4942-96B5-EF58578981D5}"/>
                </a:ext>
              </a:extLst>
            </p:cNvPr>
            <p:cNvSpPr/>
            <p:nvPr/>
          </p:nvSpPr>
          <p:spPr>
            <a:xfrm>
              <a:off x="3968514" y="4376672"/>
              <a:ext cx="11064" cy="19364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8" name="object 147">
              <a:extLst>
                <a:ext uri="{FF2B5EF4-FFF2-40B4-BE49-F238E27FC236}">
                  <a16:creationId xmlns:a16="http://schemas.microsoft.com/office/drawing/2014/main" id="{977EF0A1-C264-4616-9FB0-9C898A81522D}"/>
                </a:ext>
              </a:extLst>
            </p:cNvPr>
            <p:cNvSpPr/>
            <p:nvPr/>
          </p:nvSpPr>
          <p:spPr>
            <a:xfrm>
              <a:off x="3962980" y="4396035"/>
              <a:ext cx="11064" cy="13830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9" name="object 148">
              <a:extLst>
                <a:ext uri="{FF2B5EF4-FFF2-40B4-BE49-F238E27FC236}">
                  <a16:creationId xmlns:a16="http://schemas.microsoft.com/office/drawing/2014/main" id="{32B3F48E-5CE2-4D73-9DED-130A5394CABC}"/>
                </a:ext>
              </a:extLst>
            </p:cNvPr>
            <p:cNvSpPr/>
            <p:nvPr/>
          </p:nvSpPr>
          <p:spPr>
            <a:xfrm>
              <a:off x="3946383" y="4351775"/>
              <a:ext cx="63623" cy="4979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0" name="object 149">
              <a:extLst>
                <a:ext uri="{FF2B5EF4-FFF2-40B4-BE49-F238E27FC236}">
                  <a16:creationId xmlns:a16="http://schemas.microsoft.com/office/drawing/2014/main" id="{31F429CD-3F96-4891-83BE-2F13FA93BAC6}"/>
                </a:ext>
              </a:extLst>
            </p:cNvPr>
            <p:cNvSpPr/>
            <p:nvPr/>
          </p:nvSpPr>
          <p:spPr>
            <a:xfrm>
              <a:off x="3935317" y="4351775"/>
              <a:ext cx="71923" cy="55325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1" name="object 150">
              <a:extLst>
                <a:ext uri="{FF2B5EF4-FFF2-40B4-BE49-F238E27FC236}">
                  <a16:creationId xmlns:a16="http://schemas.microsoft.com/office/drawing/2014/main" id="{98D212A6-53BA-4E31-8111-FBE3E8A6006F}"/>
                </a:ext>
              </a:extLst>
            </p:cNvPr>
            <p:cNvSpPr/>
            <p:nvPr/>
          </p:nvSpPr>
          <p:spPr>
            <a:xfrm>
              <a:off x="3938083" y="4379438"/>
              <a:ext cx="19364" cy="74688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2" name="object 151">
              <a:extLst>
                <a:ext uri="{FF2B5EF4-FFF2-40B4-BE49-F238E27FC236}">
                  <a16:creationId xmlns:a16="http://schemas.microsoft.com/office/drawing/2014/main" id="{143ED352-6EA2-49B8-B39E-D0556261C74B}"/>
                </a:ext>
              </a:extLst>
            </p:cNvPr>
            <p:cNvSpPr/>
            <p:nvPr/>
          </p:nvSpPr>
          <p:spPr>
            <a:xfrm>
              <a:off x="3936700" y="4405717"/>
              <a:ext cx="62241" cy="4979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3" name="object 152">
              <a:extLst>
                <a:ext uri="{FF2B5EF4-FFF2-40B4-BE49-F238E27FC236}">
                  <a16:creationId xmlns:a16="http://schemas.microsoft.com/office/drawing/2014/main" id="{28191E91-29EC-40FD-A423-95A299259C87}"/>
                </a:ext>
              </a:extLst>
            </p:cNvPr>
            <p:cNvSpPr/>
            <p:nvPr/>
          </p:nvSpPr>
          <p:spPr>
            <a:xfrm>
              <a:off x="3906273" y="4474874"/>
              <a:ext cx="24896" cy="24895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4" name="object 153">
              <a:extLst>
                <a:ext uri="{FF2B5EF4-FFF2-40B4-BE49-F238E27FC236}">
                  <a16:creationId xmlns:a16="http://schemas.microsoft.com/office/drawing/2014/main" id="{583AE3CA-20C6-4C20-B881-D75A17EB6644}"/>
                </a:ext>
              </a:extLst>
            </p:cNvPr>
            <p:cNvSpPr/>
            <p:nvPr/>
          </p:nvSpPr>
          <p:spPr>
            <a:xfrm>
              <a:off x="3915955" y="4476256"/>
              <a:ext cx="19363" cy="2766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5" name="object 154">
              <a:extLst>
                <a:ext uri="{FF2B5EF4-FFF2-40B4-BE49-F238E27FC236}">
                  <a16:creationId xmlns:a16="http://schemas.microsoft.com/office/drawing/2014/main" id="{485E0E2F-BEE9-453A-B4B7-7008E3BD0A63}"/>
                </a:ext>
              </a:extLst>
            </p:cNvPr>
            <p:cNvSpPr/>
            <p:nvPr/>
          </p:nvSpPr>
          <p:spPr>
            <a:xfrm>
              <a:off x="3862013" y="4474874"/>
              <a:ext cx="74688" cy="47025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6" name="object 155">
              <a:extLst>
                <a:ext uri="{FF2B5EF4-FFF2-40B4-BE49-F238E27FC236}">
                  <a16:creationId xmlns:a16="http://schemas.microsoft.com/office/drawing/2014/main" id="{1C19D627-3741-4073-927D-0A00E53DBECE}"/>
                </a:ext>
              </a:extLst>
            </p:cNvPr>
            <p:cNvSpPr/>
            <p:nvPr/>
          </p:nvSpPr>
          <p:spPr>
            <a:xfrm>
              <a:off x="3954681" y="4415399"/>
              <a:ext cx="44260" cy="16597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7" name="object 156">
              <a:extLst>
                <a:ext uri="{FF2B5EF4-FFF2-40B4-BE49-F238E27FC236}">
                  <a16:creationId xmlns:a16="http://schemas.microsoft.com/office/drawing/2014/main" id="{EB868EFA-E886-4FFC-B1DD-220EA9A39F8A}"/>
                </a:ext>
              </a:extLst>
            </p:cNvPr>
            <p:cNvSpPr/>
            <p:nvPr/>
          </p:nvSpPr>
          <p:spPr>
            <a:xfrm>
              <a:off x="3879993" y="4409867"/>
              <a:ext cx="149377" cy="196403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8" name="object 157">
              <a:extLst>
                <a:ext uri="{FF2B5EF4-FFF2-40B4-BE49-F238E27FC236}">
                  <a16:creationId xmlns:a16="http://schemas.microsoft.com/office/drawing/2014/main" id="{88BFE50A-45FD-4C2B-9752-3CAA7CD837F0}"/>
                </a:ext>
              </a:extLst>
            </p:cNvPr>
            <p:cNvSpPr/>
            <p:nvPr/>
          </p:nvSpPr>
          <p:spPr>
            <a:xfrm>
              <a:off x="3878609" y="4408484"/>
              <a:ext cx="152143" cy="199170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9" name="object 158">
              <a:extLst>
                <a:ext uri="{FF2B5EF4-FFF2-40B4-BE49-F238E27FC236}">
                  <a16:creationId xmlns:a16="http://schemas.microsoft.com/office/drawing/2014/main" id="{38AC567D-8B3C-47E0-AF33-4E1ED4FE6847}"/>
                </a:ext>
              </a:extLst>
            </p:cNvPr>
            <p:cNvSpPr/>
            <p:nvPr/>
          </p:nvSpPr>
          <p:spPr>
            <a:xfrm>
              <a:off x="3987876" y="4484555"/>
              <a:ext cx="33195" cy="63623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0" name="object 159">
              <a:extLst>
                <a:ext uri="{FF2B5EF4-FFF2-40B4-BE49-F238E27FC236}">
                  <a16:creationId xmlns:a16="http://schemas.microsoft.com/office/drawing/2014/main" id="{6D280681-E385-43C1-B400-606E13FD0AF8}"/>
                </a:ext>
              </a:extLst>
            </p:cNvPr>
            <p:cNvSpPr/>
            <p:nvPr/>
          </p:nvSpPr>
          <p:spPr>
            <a:xfrm>
              <a:off x="3882760" y="4431996"/>
              <a:ext cx="105117" cy="96818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1" name="object 160">
              <a:extLst>
                <a:ext uri="{FF2B5EF4-FFF2-40B4-BE49-F238E27FC236}">
                  <a16:creationId xmlns:a16="http://schemas.microsoft.com/office/drawing/2014/main" id="{1BBE2262-34CE-49E4-9F6B-A4823072E4F5}"/>
                </a:ext>
              </a:extLst>
            </p:cNvPr>
            <p:cNvSpPr/>
            <p:nvPr/>
          </p:nvSpPr>
          <p:spPr>
            <a:xfrm>
              <a:off x="3949150" y="4467959"/>
              <a:ext cx="30544" cy="22476"/>
            </a:xfrm>
            <a:custGeom>
              <a:avLst/>
              <a:gdLst/>
              <a:ahLst/>
              <a:cxnLst/>
              <a:rect l="l" t="t" r="r" b="b"/>
              <a:pathLst>
                <a:path w="33654" h="24764">
                  <a:moveTo>
                    <a:pt x="12191" y="18288"/>
                  </a:moveTo>
                  <a:lnTo>
                    <a:pt x="3048" y="18288"/>
                  </a:lnTo>
                  <a:lnTo>
                    <a:pt x="18287" y="21336"/>
                  </a:lnTo>
                  <a:lnTo>
                    <a:pt x="24383" y="24384"/>
                  </a:lnTo>
                  <a:lnTo>
                    <a:pt x="33527" y="24384"/>
                  </a:lnTo>
                  <a:lnTo>
                    <a:pt x="33527" y="21336"/>
                  </a:lnTo>
                  <a:lnTo>
                    <a:pt x="21336" y="21336"/>
                  </a:lnTo>
                  <a:lnTo>
                    <a:pt x="12191" y="18288"/>
                  </a:lnTo>
                  <a:close/>
                </a:path>
                <a:path w="33654" h="24764">
                  <a:moveTo>
                    <a:pt x="9143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6095" y="6096"/>
                  </a:lnTo>
                  <a:lnTo>
                    <a:pt x="9143" y="9144"/>
                  </a:lnTo>
                  <a:lnTo>
                    <a:pt x="18287" y="15240"/>
                  </a:lnTo>
                  <a:lnTo>
                    <a:pt x="21336" y="18288"/>
                  </a:lnTo>
                  <a:lnTo>
                    <a:pt x="30479" y="21336"/>
                  </a:lnTo>
                  <a:lnTo>
                    <a:pt x="33527" y="21336"/>
                  </a:lnTo>
                  <a:lnTo>
                    <a:pt x="21336" y="9144"/>
                  </a:lnTo>
                  <a:lnTo>
                    <a:pt x="15239" y="6096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2" name="object 161">
              <a:extLst>
                <a:ext uri="{FF2B5EF4-FFF2-40B4-BE49-F238E27FC236}">
                  <a16:creationId xmlns:a16="http://schemas.microsoft.com/office/drawing/2014/main" id="{B5279E7D-0494-400B-8AF4-E32C549C0475}"/>
                </a:ext>
              </a:extLst>
            </p:cNvPr>
            <p:cNvSpPr/>
            <p:nvPr/>
          </p:nvSpPr>
          <p:spPr>
            <a:xfrm>
              <a:off x="3924253" y="4451361"/>
              <a:ext cx="16713" cy="44375"/>
            </a:xfrm>
            <a:custGeom>
              <a:avLst/>
              <a:gdLst/>
              <a:ahLst/>
              <a:cxnLst/>
              <a:rect l="l" t="t" r="r" b="b"/>
              <a:pathLst>
                <a:path w="18414" h="48895">
                  <a:moveTo>
                    <a:pt x="18287" y="0"/>
                  </a:moveTo>
                  <a:lnTo>
                    <a:pt x="12191" y="15240"/>
                  </a:lnTo>
                  <a:lnTo>
                    <a:pt x="6096" y="27432"/>
                  </a:lnTo>
                  <a:lnTo>
                    <a:pt x="3048" y="39624"/>
                  </a:lnTo>
                  <a:lnTo>
                    <a:pt x="0" y="48768"/>
                  </a:lnTo>
                  <a:lnTo>
                    <a:pt x="9144" y="48768"/>
                  </a:lnTo>
                  <a:lnTo>
                    <a:pt x="15239" y="42672"/>
                  </a:lnTo>
                  <a:lnTo>
                    <a:pt x="15239" y="36576"/>
                  </a:lnTo>
                  <a:lnTo>
                    <a:pt x="18287" y="36576"/>
                  </a:lnTo>
                  <a:lnTo>
                    <a:pt x="18287" y="33528"/>
                  </a:lnTo>
                  <a:lnTo>
                    <a:pt x="15239" y="27432"/>
                  </a:lnTo>
                  <a:lnTo>
                    <a:pt x="15239" y="21336"/>
                  </a:lnTo>
                  <a:lnTo>
                    <a:pt x="18287" y="152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3" name="object 162">
              <a:extLst>
                <a:ext uri="{FF2B5EF4-FFF2-40B4-BE49-F238E27FC236}">
                  <a16:creationId xmlns:a16="http://schemas.microsoft.com/office/drawing/2014/main" id="{3277492C-F02B-4435-830F-D7F49913FFE0}"/>
                </a:ext>
              </a:extLst>
            </p:cNvPr>
            <p:cNvSpPr/>
            <p:nvPr/>
          </p:nvSpPr>
          <p:spPr>
            <a:xfrm>
              <a:off x="3949150" y="4498386"/>
              <a:ext cx="30544" cy="8645"/>
            </a:xfrm>
            <a:custGeom>
              <a:avLst/>
              <a:gdLst/>
              <a:ahLst/>
              <a:cxnLst/>
              <a:rect l="l" t="t" r="r" b="b"/>
              <a:pathLst>
                <a:path w="33654" h="9525">
                  <a:moveTo>
                    <a:pt x="18287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8" y="6096"/>
                  </a:lnTo>
                  <a:lnTo>
                    <a:pt x="12191" y="6096"/>
                  </a:lnTo>
                  <a:lnTo>
                    <a:pt x="24383" y="9144"/>
                  </a:lnTo>
                  <a:lnTo>
                    <a:pt x="33527" y="9144"/>
                  </a:lnTo>
                  <a:lnTo>
                    <a:pt x="24383" y="304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4" name="object 163">
              <a:extLst>
                <a:ext uri="{FF2B5EF4-FFF2-40B4-BE49-F238E27FC236}">
                  <a16:creationId xmlns:a16="http://schemas.microsoft.com/office/drawing/2014/main" id="{78F739BA-856B-4556-B5B9-12BEA60E5ADE}"/>
                </a:ext>
              </a:extLst>
            </p:cNvPr>
            <p:cNvSpPr/>
            <p:nvPr/>
          </p:nvSpPr>
          <p:spPr>
            <a:xfrm>
              <a:off x="3927018" y="4459660"/>
              <a:ext cx="52559" cy="47026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5" name="object 164">
              <a:extLst>
                <a:ext uri="{FF2B5EF4-FFF2-40B4-BE49-F238E27FC236}">
                  <a16:creationId xmlns:a16="http://schemas.microsoft.com/office/drawing/2014/main" id="{CC5928AE-D93D-4D47-B43F-F9E50936CEF3}"/>
                </a:ext>
              </a:extLst>
            </p:cNvPr>
            <p:cNvSpPr/>
            <p:nvPr/>
          </p:nvSpPr>
          <p:spPr>
            <a:xfrm>
              <a:off x="3927019" y="4550945"/>
              <a:ext cx="47256" cy="13831"/>
            </a:xfrm>
            <a:custGeom>
              <a:avLst/>
              <a:gdLst/>
              <a:ahLst/>
              <a:cxnLst/>
              <a:rect l="l" t="t" r="r" b="b"/>
              <a:pathLst>
                <a:path w="52070" h="15239">
                  <a:moveTo>
                    <a:pt x="9143" y="0"/>
                  </a:moveTo>
                  <a:lnTo>
                    <a:pt x="0" y="9143"/>
                  </a:lnTo>
                  <a:lnTo>
                    <a:pt x="27432" y="15239"/>
                  </a:lnTo>
                  <a:lnTo>
                    <a:pt x="45720" y="15239"/>
                  </a:lnTo>
                  <a:lnTo>
                    <a:pt x="24384" y="12191"/>
                  </a:lnTo>
                  <a:lnTo>
                    <a:pt x="6096" y="9143"/>
                  </a:lnTo>
                  <a:lnTo>
                    <a:pt x="9143" y="0"/>
                  </a:lnTo>
                  <a:close/>
                </a:path>
                <a:path w="52070" h="15239">
                  <a:moveTo>
                    <a:pt x="51815" y="6095"/>
                  </a:moveTo>
                  <a:lnTo>
                    <a:pt x="45720" y="15239"/>
                  </a:lnTo>
                  <a:lnTo>
                    <a:pt x="48767" y="15239"/>
                  </a:lnTo>
                  <a:lnTo>
                    <a:pt x="51815" y="6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6" name="object 165">
              <a:extLst>
                <a:ext uri="{FF2B5EF4-FFF2-40B4-BE49-F238E27FC236}">
                  <a16:creationId xmlns:a16="http://schemas.microsoft.com/office/drawing/2014/main" id="{F7846090-1EB4-4A73-B3E4-EDDA72D42DCF}"/>
                </a:ext>
              </a:extLst>
            </p:cNvPr>
            <p:cNvSpPr/>
            <p:nvPr/>
          </p:nvSpPr>
          <p:spPr>
            <a:xfrm>
              <a:off x="3927019" y="4553712"/>
              <a:ext cx="47025" cy="11064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7" name="object 166">
              <a:extLst>
                <a:ext uri="{FF2B5EF4-FFF2-40B4-BE49-F238E27FC236}">
                  <a16:creationId xmlns:a16="http://schemas.microsoft.com/office/drawing/2014/main" id="{3662E135-B773-4103-9AEE-813E9EC99A25}"/>
                </a:ext>
              </a:extLst>
            </p:cNvPr>
            <p:cNvSpPr/>
            <p:nvPr/>
          </p:nvSpPr>
          <p:spPr>
            <a:xfrm>
              <a:off x="3929785" y="4495621"/>
              <a:ext cx="132779" cy="124481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8" name="object 167">
              <a:extLst>
                <a:ext uri="{FF2B5EF4-FFF2-40B4-BE49-F238E27FC236}">
                  <a16:creationId xmlns:a16="http://schemas.microsoft.com/office/drawing/2014/main" id="{4271CC18-27BD-4FEE-8294-302480C9F325}"/>
                </a:ext>
              </a:extLst>
            </p:cNvPr>
            <p:cNvSpPr/>
            <p:nvPr/>
          </p:nvSpPr>
          <p:spPr>
            <a:xfrm>
              <a:off x="3928402" y="4494237"/>
              <a:ext cx="135545" cy="127248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9" name="object 168">
              <a:extLst>
                <a:ext uri="{FF2B5EF4-FFF2-40B4-BE49-F238E27FC236}">
                  <a16:creationId xmlns:a16="http://schemas.microsoft.com/office/drawing/2014/main" id="{BBC62E16-ECC6-4328-A788-F8E854298840}"/>
                </a:ext>
              </a:extLst>
            </p:cNvPr>
            <p:cNvSpPr/>
            <p:nvPr/>
          </p:nvSpPr>
          <p:spPr>
            <a:xfrm>
              <a:off x="3747212" y="4708622"/>
              <a:ext cx="44260" cy="80220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0" name="object 169">
              <a:extLst>
                <a:ext uri="{FF2B5EF4-FFF2-40B4-BE49-F238E27FC236}">
                  <a16:creationId xmlns:a16="http://schemas.microsoft.com/office/drawing/2014/main" id="{989D6426-8EDB-4C55-BC7A-DD2F3DA536DF}"/>
                </a:ext>
              </a:extLst>
            </p:cNvPr>
            <p:cNvSpPr/>
            <p:nvPr/>
          </p:nvSpPr>
          <p:spPr>
            <a:xfrm>
              <a:off x="3747213" y="4708621"/>
              <a:ext cx="44375" cy="80682"/>
            </a:xfrm>
            <a:custGeom>
              <a:avLst/>
              <a:gdLst/>
              <a:ahLst/>
              <a:cxnLst/>
              <a:rect l="l" t="t" r="r" b="b"/>
              <a:pathLst>
                <a:path w="48895" h="88900">
                  <a:moveTo>
                    <a:pt x="0" y="0"/>
                  </a:moveTo>
                  <a:lnTo>
                    <a:pt x="6096" y="18288"/>
                  </a:lnTo>
                  <a:lnTo>
                    <a:pt x="12192" y="30480"/>
                  </a:lnTo>
                  <a:lnTo>
                    <a:pt x="18287" y="45720"/>
                  </a:lnTo>
                  <a:lnTo>
                    <a:pt x="21336" y="54864"/>
                  </a:lnTo>
                  <a:lnTo>
                    <a:pt x="21336" y="64008"/>
                  </a:lnTo>
                  <a:lnTo>
                    <a:pt x="12192" y="73152"/>
                  </a:lnTo>
                  <a:lnTo>
                    <a:pt x="0" y="82296"/>
                  </a:lnTo>
                  <a:lnTo>
                    <a:pt x="12192" y="88392"/>
                  </a:lnTo>
                  <a:lnTo>
                    <a:pt x="27432" y="82296"/>
                  </a:lnTo>
                  <a:lnTo>
                    <a:pt x="42672" y="76200"/>
                  </a:lnTo>
                  <a:lnTo>
                    <a:pt x="48768" y="73152"/>
                  </a:lnTo>
                  <a:lnTo>
                    <a:pt x="48768" y="67056"/>
                  </a:lnTo>
                  <a:lnTo>
                    <a:pt x="42672" y="60960"/>
                  </a:lnTo>
                  <a:lnTo>
                    <a:pt x="39624" y="54864"/>
                  </a:lnTo>
                  <a:lnTo>
                    <a:pt x="39624" y="24384"/>
                  </a:lnTo>
                  <a:lnTo>
                    <a:pt x="42672" y="15240"/>
                  </a:lnTo>
                  <a:lnTo>
                    <a:pt x="42672" y="30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1" name="object 170">
              <a:extLst>
                <a:ext uri="{FF2B5EF4-FFF2-40B4-BE49-F238E27FC236}">
                  <a16:creationId xmlns:a16="http://schemas.microsoft.com/office/drawing/2014/main" id="{F05C1BC2-8901-40DF-8D3E-11A82CB30FA3}"/>
                </a:ext>
              </a:extLst>
            </p:cNvPr>
            <p:cNvSpPr/>
            <p:nvPr/>
          </p:nvSpPr>
          <p:spPr>
            <a:xfrm>
              <a:off x="3727848" y="4766712"/>
              <a:ext cx="66390" cy="27663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2" name="object 171">
              <a:extLst>
                <a:ext uri="{FF2B5EF4-FFF2-40B4-BE49-F238E27FC236}">
                  <a16:creationId xmlns:a16="http://schemas.microsoft.com/office/drawing/2014/main" id="{ECC2F596-06E7-41AD-B099-D04753D82306}"/>
                </a:ext>
              </a:extLst>
            </p:cNvPr>
            <p:cNvSpPr/>
            <p:nvPr/>
          </p:nvSpPr>
          <p:spPr>
            <a:xfrm>
              <a:off x="3726466" y="4765330"/>
              <a:ext cx="69156" cy="30429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3" name="object 172">
              <a:extLst>
                <a:ext uri="{FF2B5EF4-FFF2-40B4-BE49-F238E27FC236}">
                  <a16:creationId xmlns:a16="http://schemas.microsoft.com/office/drawing/2014/main" id="{F8DAAD44-74AC-43FA-B143-754119A56063}"/>
                </a:ext>
              </a:extLst>
            </p:cNvPr>
            <p:cNvSpPr/>
            <p:nvPr/>
          </p:nvSpPr>
          <p:spPr>
            <a:xfrm>
              <a:off x="3741680" y="4716920"/>
              <a:ext cx="53942" cy="7745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4" name="object 173">
              <a:extLst>
                <a:ext uri="{FF2B5EF4-FFF2-40B4-BE49-F238E27FC236}">
                  <a16:creationId xmlns:a16="http://schemas.microsoft.com/office/drawing/2014/main" id="{8495A8F3-ACCF-4BC5-8C8E-A1FF7C873167}"/>
                </a:ext>
              </a:extLst>
            </p:cNvPr>
            <p:cNvSpPr/>
            <p:nvPr/>
          </p:nvSpPr>
          <p:spPr>
            <a:xfrm>
              <a:off x="3741681" y="4716920"/>
              <a:ext cx="44375" cy="77801"/>
            </a:xfrm>
            <a:custGeom>
              <a:avLst/>
              <a:gdLst/>
              <a:ahLst/>
              <a:cxnLst/>
              <a:rect l="l" t="t" r="r" b="b"/>
              <a:pathLst>
                <a:path w="48895" h="85725">
                  <a:moveTo>
                    <a:pt x="3048" y="0"/>
                  </a:moveTo>
                  <a:lnTo>
                    <a:pt x="6095" y="15239"/>
                  </a:lnTo>
                  <a:lnTo>
                    <a:pt x="12191" y="30479"/>
                  </a:lnTo>
                  <a:lnTo>
                    <a:pt x="18287" y="42671"/>
                  </a:lnTo>
                  <a:lnTo>
                    <a:pt x="21336" y="51815"/>
                  </a:lnTo>
                  <a:lnTo>
                    <a:pt x="24383" y="57912"/>
                  </a:lnTo>
                  <a:lnTo>
                    <a:pt x="24383" y="64007"/>
                  </a:lnTo>
                  <a:lnTo>
                    <a:pt x="12191" y="70103"/>
                  </a:lnTo>
                  <a:lnTo>
                    <a:pt x="0" y="79247"/>
                  </a:lnTo>
                  <a:lnTo>
                    <a:pt x="12191" y="85343"/>
                  </a:lnTo>
                  <a:lnTo>
                    <a:pt x="27431" y="79247"/>
                  </a:lnTo>
                  <a:lnTo>
                    <a:pt x="42671" y="73151"/>
                  </a:lnTo>
                  <a:lnTo>
                    <a:pt x="48767" y="70103"/>
                  </a:lnTo>
                  <a:lnTo>
                    <a:pt x="48767" y="64007"/>
                  </a:lnTo>
                  <a:lnTo>
                    <a:pt x="45719" y="57912"/>
                  </a:lnTo>
                  <a:lnTo>
                    <a:pt x="39624" y="51815"/>
                  </a:lnTo>
                  <a:lnTo>
                    <a:pt x="39624" y="30479"/>
                  </a:lnTo>
                  <a:lnTo>
                    <a:pt x="42671" y="21335"/>
                  </a:lnTo>
                  <a:lnTo>
                    <a:pt x="42671" y="0"/>
                  </a:lnTo>
                  <a:lnTo>
                    <a:pt x="3048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5" name="object 174">
              <a:extLst>
                <a:ext uri="{FF2B5EF4-FFF2-40B4-BE49-F238E27FC236}">
                  <a16:creationId xmlns:a16="http://schemas.microsoft.com/office/drawing/2014/main" id="{4728BDF9-A98C-4C44-871A-7CEACFC063C5}"/>
                </a:ext>
              </a:extLst>
            </p:cNvPr>
            <p:cNvSpPr/>
            <p:nvPr/>
          </p:nvSpPr>
          <p:spPr>
            <a:xfrm>
              <a:off x="3722316" y="4772246"/>
              <a:ext cx="69156" cy="27663"/>
            </a:xfrm>
            <a:custGeom>
              <a:avLst/>
              <a:gdLst/>
              <a:ahLst/>
              <a:cxnLst/>
              <a:rect l="l" t="t" r="r" b="b"/>
              <a:pathLst>
                <a:path w="76200" h="30479">
                  <a:moveTo>
                    <a:pt x="21336" y="18288"/>
                  </a:moveTo>
                  <a:lnTo>
                    <a:pt x="6095" y="24384"/>
                  </a:lnTo>
                  <a:lnTo>
                    <a:pt x="3048" y="24384"/>
                  </a:lnTo>
                  <a:lnTo>
                    <a:pt x="0" y="27432"/>
                  </a:lnTo>
                  <a:lnTo>
                    <a:pt x="6095" y="30480"/>
                  </a:lnTo>
                  <a:lnTo>
                    <a:pt x="36575" y="30480"/>
                  </a:lnTo>
                  <a:lnTo>
                    <a:pt x="51815" y="21336"/>
                  </a:lnTo>
                  <a:lnTo>
                    <a:pt x="30479" y="21336"/>
                  </a:lnTo>
                  <a:lnTo>
                    <a:pt x="21336" y="18288"/>
                  </a:lnTo>
                  <a:close/>
                </a:path>
                <a:path w="76200" h="30479">
                  <a:moveTo>
                    <a:pt x="70103" y="0"/>
                  </a:moveTo>
                  <a:lnTo>
                    <a:pt x="64007" y="9144"/>
                  </a:lnTo>
                  <a:lnTo>
                    <a:pt x="54863" y="15240"/>
                  </a:lnTo>
                  <a:lnTo>
                    <a:pt x="42672" y="21336"/>
                  </a:lnTo>
                  <a:lnTo>
                    <a:pt x="51815" y="21336"/>
                  </a:lnTo>
                  <a:lnTo>
                    <a:pt x="64007" y="18288"/>
                  </a:lnTo>
                  <a:lnTo>
                    <a:pt x="73151" y="12192"/>
                  </a:lnTo>
                  <a:lnTo>
                    <a:pt x="76200" y="9144"/>
                  </a:lnTo>
                  <a:lnTo>
                    <a:pt x="73151" y="3048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6" name="object 175">
              <a:extLst>
                <a:ext uri="{FF2B5EF4-FFF2-40B4-BE49-F238E27FC236}">
                  <a16:creationId xmlns:a16="http://schemas.microsoft.com/office/drawing/2014/main" id="{3DBF7A88-4DE9-48D5-983D-01BC1927BEDF}"/>
                </a:ext>
              </a:extLst>
            </p:cNvPr>
            <p:cNvSpPr/>
            <p:nvPr/>
          </p:nvSpPr>
          <p:spPr>
            <a:xfrm>
              <a:off x="3722316" y="4775012"/>
              <a:ext cx="69156" cy="24895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7" name="object 176">
              <a:extLst>
                <a:ext uri="{FF2B5EF4-FFF2-40B4-BE49-F238E27FC236}">
                  <a16:creationId xmlns:a16="http://schemas.microsoft.com/office/drawing/2014/main" id="{01944BD3-DEAE-4FD2-BDA5-2D0410EF02DA}"/>
                </a:ext>
              </a:extLst>
            </p:cNvPr>
            <p:cNvSpPr/>
            <p:nvPr/>
          </p:nvSpPr>
          <p:spPr>
            <a:xfrm>
              <a:off x="3722316" y="4772246"/>
              <a:ext cx="69156" cy="27663"/>
            </a:xfrm>
            <a:custGeom>
              <a:avLst/>
              <a:gdLst/>
              <a:ahLst/>
              <a:cxnLst/>
              <a:rect l="l" t="t" r="r" b="b"/>
              <a:pathLst>
                <a:path w="76200" h="30479">
                  <a:moveTo>
                    <a:pt x="21336" y="18288"/>
                  </a:moveTo>
                  <a:lnTo>
                    <a:pt x="30479" y="21336"/>
                  </a:lnTo>
                  <a:lnTo>
                    <a:pt x="42672" y="21336"/>
                  </a:lnTo>
                  <a:lnTo>
                    <a:pt x="54863" y="15240"/>
                  </a:lnTo>
                  <a:lnTo>
                    <a:pt x="64007" y="9144"/>
                  </a:lnTo>
                  <a:lnTo>
                    <a:pt x="70103" y="0"/>
                  </a:lnTo>
                  <a:lnTo>
                    <a:pt x="73151" y="3048"/>
                  </a:lnTo>
                  <a:lnTo>
                    <a:pt x="76200" y="9144"/>
                  </a:lnTo>
                  <a:lnTo>
                    <a:pt x="73151" y="12192"/>
                  </a:lnTo>
                  <a:lnTo>
                    <a:pt x="64007" y="18288"/>
                  </a:lnTo>
                  <a:lnTo>
                    <a:pt x="51815" y="21336"/>
                  </a:lnTo>
                  <a:lnTo>
                    <a:pt x="36575" y="30480"/>
                  </a:lnTo>
                  <a:lnTo>
                    <a:pt x="6095" y="30480"/>
                  </a:lnTo>
                  <a:lnTo>
                    <a:pt x="0" y="27432"/>
                  </a:lnTo>
                  <a:lnTo>
                    <a:pt x="3048" y="24384"/>
                  </a:lnTo>
                  <a:lnTo>
                    <a:pt x="6095" y="24384"/>
                  </a:lnTo>
                  <a:lnTo>
                    <a:pt x="21336" y="18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8" name="object 177">
              <a:extLst>
                <a:ext uri="{FF2B5EF4-FFF2-40B4-BE49-F238E27FC236}">
                  <a16:creationId xmlns:a16="http://schemas.microsoft.com/office/drawing/2014/main" id="{1B885469-169F-434A-BBA4-28071C838479}"/>
                </a:ext>
              </a:extLst>
            </p:cNvPr>
            <p:cNvSpPr/>
            <p:nvPr/>
          </p:nvSpPr>
          <p:spPr>
            <a:xfrm>
              <a:off x="3780407" y="4783311"/>
              <a:ext cx="8299" cy="11065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9" name="object 178">
              <a:extLst>
                <a:ext uri="{FF2B5EF4-FFF2-40B4-BE49-F238E27FC236}">
                  <a16:creationId xmlns:a16="http://schemas.microsoft.com/office/drawing/2014/main" id="{D442746E-E600-495E-965F-65186A1AB8FF}"/>
                </a:ext>
              </a:extLst>
            </p:cNvPr>
            <p:cNvSpPr/>
            <p:nvPr/>
          </p:nvSpPr>
          <p:spPr>
            <a:xfrm>
              <a:off x="3779025" y="4755648"/>
              <a:ext cx="159059" cy="44260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0" name="object 179">
              <a:extLst>
                <a:ext uri="{FF2B5EF4-FFF2-40B4-BE49-F238E27FC236}">
                  <a16:creationId xmlns:a16="http://schemas.microsoft.com/office/drawing/2014/main" id="{84073E39-1646-4A4A-86F6-58DA9A70CF3F}"/>
                </a:ext>
              </a:extLst>
            </p:cNvPr>
            <p:cNvSpPr/>
            <p:nvPr/>
          </p:nvSpPr>
          <p:spPr>
            <a:xfrm>
              <a:off x="3823284" y="4703090"/>
              <a:ext cx="116182" cy="98202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1" name="object 180">
              <a:extLst>
                <a:ext uri="{FF2B5EF4-FFF2-40B4-BE49-F238E27FC236}">
                  <a16:creationId xmlns:a16="http://schemas.microsoft.com/office/drawing/2014/main" id="{C33BC009-3F25-4AFB-B24D-DBED28F7831E}"/>
                </a:ext>
              </a:extLst>
            </p:cNvPr>
            <p:cNvSpPr/>
            <p:nvPr/>
          </p:nvSpPr>
          <p:spPr>
            <a:xfrm>
              <a:off x="3788706" y="4658829"/>
              <a:ext cx="177040" cy="106501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2" name="object 181">
              <a:extLst>
                <a:ext uri="{FF2B5EF4-FFF2-40B4-BE49-F238E27FC236}">
                  <a16:creationId xmlns:a16="http://schemas.microsoft.com/office/drawing/2014/main" id="{15EAD191-4676-4C3D-967C-AE7190BFE389}"/>
                </a:ext>
              </a:extLst>
            </p:cNvPr>
            <p:cNvSpPr/>
            <p:nvPr/>
          </p:nvSpPr>
          <p:spPr>
            <a:xfrm>
              <a:off x="3787324" y="4657445"/>
              <a:ext cx="179806" cy="52559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3" name="object 182">
              <a:extLst>
                <a:ext uri="{FF2B5EF4-FFF2-40B4-BE49-F238E27FC236}">
                  <a16:creationId xmlns:a16="http://schemas.microsoft.com/office/drawing/2014/main" id="{357C224F-5D16-4D01-AE6D-30DE24865C3E}"/>
                </a:ext>
              </a:extLst>
            </p:cNvPr>
            <p:cNvSpPr/>
            <p:nvPr/>
          </p:nvSpPr>
          <p:spPr>
            <a:xfrm>
              <a:off x="3846799" y="4423698"/>
              <a:ext cx="77454" cy="74688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4" name="object 183">
              <a:extLst>
                <a:ext uri="{FF2B5EF4-FFF2-40B4-BE49-F238E27FC236}">
                  <a16:creationId xmlns:a16="http://schemas.microsoft.com/office/drawing/2014/main" id="{40F3D8D3-E702-4952-80D1-FC4C516B299B}"/>
                </a:ext>
              </a:extLst>
            </p:cNvPr>
            <p:cNvSpPr/>
            <p:nvPr/>
          </p:nvSpPr>
          <p:spPr>
            <a:xfrm>
              <a:off x="3845416" y="4422315"/>
              <a:ext cx="80220" cy="77454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5" name="object 184">
              <a:extLst>
                <a:ext uri="{FF2B5EF4-FFF2-40B4-BE49-F238E27FC236}">
                  <a16:creationId xmlns:a16="http://schemas.microsoft.com/office/drawing/2014/main" id="{C589CBB5-D15D-4285-9BAA-6B51D54DC6EC}"/>
                </a:ext>
              </a:extLst>
            </p:cNvPr>
            <p:cNvSpPr/>
            <p:nvPr/>
          </p:nvSpPr>
          <p:spPr>
            <a:xfrm>
              <a:off x="3852329" y="4476256"/>
              <a:ext cx="5533" cy="2766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6" name="object 185">
              <a:extLst>
                <a:ext uri="{FF2B5EF4-FFF2-40B4-BE49-F238E27FC236}">
                  <a16:creationId xmlns:a16="http://schemas.microsoft.com/office/drawing/2014/main" id="{CFD1DC8C-EC5B-424D-BA85-C2DED8827863}"/>
                </a:ext>
              </a:extLst>
            </p:cNvPr>
            <p:cNvSpPr/>
            <p:nvPr/>
          </p:nvSpPr>
          <p:spPr>
            <a:xfrm>
              <a:off x="3849563" y="4451361"/>
              <a:ext cx="47026" cy="30429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7" name="object 186">
              <a:extLst>
                <a:ext uri="{FF2B5EF4-FFF2-40B4-BE49-F238E27FC236}">
                  <a16:creationId xmlns:a16="http://schemas.microsoft.com/office/drawing/2014/main" id="{0E76D105-E9D8-4B0E-B571-865906A47B42}"/>
                </a:ext>
              </a:extLst>
            </p:cNvPr>
            <p:cNvSpPr/>
            <p:nvPr/>
          </p:nvSpPr>
          <p:spPr>
            <a:xfrm>
              <a:off x="3852330" y="4451361"/>
              <a:ext cx="47026" cy="3042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8" name="object 187">
              <a:extLst>
                <a:ext uri="{FF2B5EF4-FFF2-40B4-BE49-F238E27FC236}">
                  <a16:creationId xmlns:a16="http://schemas.microsoft.com/office/drawing/2014/main" id="{2955BCB7-E767-470B-8A20-96C1F5F45808}"/>
                </a:ext>
              </a:extLst>
            </p:cNvPr>
            <p:cNvSpPr/>
            <p:nvPr/>
          </p:nvSpPr>
          <p:spPr>
            <a:xfrm>
              <a:off x="3849563" y="4420931"/>
              <a:ext cx="82988" cy="63624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9" name="object 188">
              <a:extLst>
                <a:ext uri="{FF2B5EF4-FFF2-40B4-BE49-F238E27FC236}">
                  <a16:creationId xmlns:a16="http://schemas.microsoft.com/office/drawing/2014/main" id="{E0F31954-B4AB-461D-ABEF-6A2867CA913C}"/>
                </a:ext>
              </a:extLst>
            </p:cNvPr>
            <p:cNvSpPr/>
            <p:nvPr/>
          </p:nvSpPr>
          <p:spPr>
            <a:xfrm>
              <a:off x="3849563" y="4420931"/>
              <a:ext cx="80221" cy="6085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0" name="object 189">
              <a:extLst>
                <a:ext uri="{FF2B5EF4-FFF2-40B4-BE49-F238E27FC236}">
                  <a16:creationId xmlns:a16="http://schemas.microsoft.com/office/drawing/2014/main" id="{155C1C1F-F4EC-402A-8AED-36F95F6D9AA2}"/>
                </a:ext>
              </a:extLst>
            </p:cNvPr>
            <p:cNvSpPr/>
            <p:nvPr/>
          </p:nvSpPr>
          <p:spPr>
            <a:xfrm>
              <a:off x="3891058" y="4462426"/>
              <a:ext cx="5763" cy="5763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304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096" y="6096"/>
                  </a:lnTo>
                  <a:lnTo>
                    <a:pt x="6096" y="304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1" name="object 190">
              <a:extLst>
                <a:ext uri="{FF2B5EF4-FFF2-40B4-BE49-F238E27FC236}">
                  <a16:creationId xmlns:a16="http://schemas.microsoft.com/office/drawing/2014/main" id="{50ECB405-D89A-4790-ACDC-C3651686AEDC}"/>
                </a:ext>
              </a:extLst>
            </p:cNvPr>
            <p:cNvSpPr/>
            <p:nvPr/>
          </p:nvSpPr>
          <p:spPr>
            <a:xfrm>
              <a:off x="3891058" y="4462426"/>
              <a:ext cx="5763" cy="5763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3048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3048" y="6096"/>
                  </a:lnTo>
                  <a:lnTo>
                    <a:pt x="6096" y="6096"/>
                  </a:lnTo>
                  <a:lnTo>
                    <a:pt x="6096" y="3048"/>
                  </a:lnTo>
                  <a:lnTo>
                    <a:pt x="3048" y="0"/>
                  </a:lnTo>
                </a:path>
              </a:pathLst>
            </a:custGeom>
            <a:ln w="3175">
              <a:solidFill>
                <a:srgbClr val="003F3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2" name="object 191">
              <a:extLst>
                <a:ext uri="{FF2B5EF4-FFF2-40B4-BE49-F238E27FC236}">
                  <a16:creationId xmlns:a16="http://schemas.microsoft.com/office/drawing/2014/main" id="{49CFFF50-57EB-40BC-8078-8A6ADE5C6729}"/>
                </a:ext>
              </a:extLst>
            </p:cNvPr>
            <p:cNvSpPr/>
            <p:nvPr/>
          </p:nvSpPr>
          <p:spPr>
            <a:xfrm>
              <a:off x="3736148" y="4570309"/>
              <a:ext cx="58091" cy="24895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3" name="object 192">
              <a:extLst>
                <a:ext uri="{FF2B5EF4-FFF2-40B4-BE49-F238E27FC236}">
                  <a16:creationId xmlns:a16="http://schemas.microsoft.com/office/drawing/2014/main" id="{86F37057-3851-4BA4-A24D-6F28298C881E}"/>
                </a:ext>
              </a:extLst>
            </p:cNvPr>
            <p:cNvSpPr/>
            <p:nvPr/>
          </p:nvSpPr>
          <p:spPr>
            <a:xfrm>
              <a:off x="3734765" y="4568925"/>
              <a:ext cx="60858" cy="27663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4" name="object 193">
              <a:extLst>
                <a:ext uri="{FF2B5EF4-FFF2-40B4-BE49-F238E27FC236}">
                  <a16:creationId xmlns:a16="http://schemas.microsoft.com/office/drawing/2014/main" id="{A940D6D1-CEA5-4F9D-ABF1-9F79436DE60E}"/>
                </a:ext>
              </a:extLst>
            </p:cNvPr>
            <p:cNvSpPr/>
            <p:nvPr/>
          </p:nvSpPr>
          <p:spPr>
            <a:xfrm>
              <a:off x="3763810" y="4578607"/>
              <a:ext cx="2882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0" y="0"/>
                  </a:moveTo>
                  <a:lnTo>
                    <a:pt x="30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5" name="object 194">
              <a:extLst>
                <a:ext uri="{FF2B5EF4-FFF2-40B4-BE49-F238E27FC236}">
                  <a16:creationId xmlns:a16="http://schemas.microsoft.com/office/drawing/2014/main" id="{5955DF6F-EE71-4950-9D2E-5A2F05F1497D}"/>
                </a:ext>
              </a:extLst>
            </p:cNvPr>
            <p:cNvSpPr/>
            <p:nvPr/>
          </p:nvSpPr>
          <p:spPr>
            <a:xfrm>
              <a:off x="3736148" y="4578608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7"/>
                  </a:moveTo>
                  <a:lnTo>
                    <a:pt x="3048" y="3047"/>
                  </a:lnTo>
                  <a:lnTo>
                    <a:pt x="3048" y="0"/>
                  </a:lnTo>
                  <a:lnTo>
                    <a:pt x="3048" y="3047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6" name="object 195">
              <a:extLst>
                <a:ext uri="{FF2B5EF4-FFF2-40B4-BE49-F238E27FC236}">
                  <a16:creationId xmlns:a16="http://schemas.microsoft.com/office/drawing/2014/main" id="{B81A5A84-F849-4842-B6A8-4B0CC0B4E1F8}"/>
                </a:ext>
              </a:extLst>
            </p:cNvPr>
            <p:cNvSpPr/>
            <p:nvPr/>
          </p:nvSpPr>
          <p:spPr>
            <a:xfrm>
              <a:off x="3736148" y="4484555"/>
              <a:ext cx="207469" cy="243429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7" name="object 196">
              <a:extLst>
                <a:ext uri="{FF2B5EF4-FFF2-40B4-BE49-F238E27FC236}">
                  <a16:creationId xmlns:a16="http://schemas.microsoft.com/office/drawing/2014/main" id="{6E40DE61-BC47-4E13-AE6C-236CFCC7A5CE}"/>
                </a:ext>
              </a:extLst>
            </p:cNvPr>
            <p:cNvSpPr/>
            <p:nvPr/>
          </p:nvSpPr>
          <p:spPr>
            <a:xfrm>
              <a:off x="3736148" y="4484555"/>
              <a:ext cx="207469" cy="243776"/>
            </a:xfrm>
            <a:custGeom>
              <a:avLst/>
              <a:gdLst/>
              <a:ahLst/>
              <a:cxnLst/>
              <a:rect l="l" t="t" r="r" b="b"/>
              <a:pathLst>
                <a:path w="228600" h="268604">
                  <a:moveTo>
                    <a:pt x="201167" y="12191"/>
                  </a:moveTo>
                  <a:lnTo>
                    <a:pt x="195072" y="0"/>
                  </a:lnTo>
                  <a:lnTo>
                    <a:pt x="158496" y="15239"/>
                  </a:lnTo>
                  <a:lnTo>
                    <a:pt x="161544" y="24383"/>
                  </a:lnTo>
                  <a:lnTo>
                    <a:pt x="155448" y="33527"/>
                  </a:lnTo>
                  <a:lnTo>
                    <a:pt x="149351" y="39623"/>
                  </a:lnTo>
                  <a:lnTo>
                    <a:pt x="143255" y="54863"/>
                  </a:lnTo>
                  <a:lnTo>
                    <a:pt x="131063" y="67055"/>
                  </a:lnTo>
                  <a:lnTo>
                    <a:pt x="128015" y="76199"/>
                  </a:lnTo>
                  <a:lnTo>
                    <a:pt x="128015" y="91439"/>
                  </a:lnTo>
                  <a:lnTo>
                    <a:pt x="131063" y="97535"/>
                  </a:lnTo>
                  <a:lnTo>
                    <a:pt x="131063" y="100583"/>
                  </a:lnTo>
                  <a:lnTo>
                    <a:pt x="94487" y="109727"/>
                  </a:lnTo>
                  <a:lnTo>
                    <a:pt x="57912" y="109727"/>
                  </a:lnTo>
                  <a:lnTo>
                    <a:pt x="57912" y="112775"/>
                  </a:lnTo>
                  <a:lnTo>
                    <a:pt x="54863" y="118871"/>
                  </a:lnTo>
                  <a:lnTo>
                    <a:pt x="54863" y="124967"/>
                  </a:lnTo>
                  <a:lnTo>
                    <a:pt x="70103" y="128015"/>
                  </a:lnTo>
                  <a:lnTo>
                    <a:pt x="85344" y="131063"/>
                  </a:lnTo>
                  <a:lnTo>
                    <a:pt x="128015" y="131063"/>
                  </a:lnTo>
                  <a:lnTo>
                    <a:pt x="128015" y="140207"/>
                  </a:lnTo>
                  <a:lnTo>
                    <a:pt x="131063" y="149351"/>
                  </a:lnTo>
                  <a:lnTo>
                    <a:pt x="131063" y="155447"/>
                  </a:lnTo>
                  <a:lnTo>
                    <a:pt x="131063" y="158495"/>
                  </a:lnTo>
                  <a:lnTo>
                    <a:pt x="124967" y="158495"/>
                  </a:lnTo>
                  <a:lnTo>
                    <a:pt x="121920" y="161543"/>
                  </a:lnTo>
                  <a:lnTo>
                    <a:pt x="112775" y="161543"/>
                  </a:lnTo>
                  <a:lnTo>
                    <a:pt x="106679" y="167639"/>
                  </a:lnTo>
                  <a:lnTo>
                    <a:pt x="97536" y="167639"/>
                  </a:lnTo>
                  <a:lnTo>
                    <a:pt x="51815" y="179831"/>
                  </a:lnTo>
                  <a:lnTo>
                    <a:pt x="36575" y="185927"/>
                  </a:lnTo>
                  <a:lnTo>
                    <a:pt x="27432" y="188975"/>
                  </a:lnTo>
                  <a:lnTo>
                    <a:pt x="21336" y="198119"/>
                  </a:lnTo>
                  <a:lnTo>
                    <a:pt x="12191" y="210311"/>
                  </a:lnTo>
                  <a:lnTo>
                    <a:pt x="6096" y="228599"/>
                  </a:lnTo>
                  <a:lnTo>
                    <a:pt x="0" y="262127"/>
                  </a:lnTo>
                  <a:lnTo>
                    <a:pt x="21336" y="268223"/>
                  </a:lnTo>
                  <a:lnTo>
                    <a:pt x="39624" y="268223"/>
                  </a:lnTo>
                  <a:lnTo>
                    <a:pt x="54863" y="265175"/>
                  </a:lnTo>
                  <a:lnTo>
                    <a:pt x="64008" y="262127"/>
                  </a:lnTo>
                  <a:lnTo>
                    <a:pt x="64008" y="246887"/>
                  </a:lnTo>
                  <a:lnTo>
                    <a:pt x="57912" y="234695"/>
                  </a:lnTo>
                  <a:lnTo>
                    <a:pt x="57912" y="231647"/>
                  </a:lnTo>
                  <a:lnTo>
                    <a:pt x="88391" y="228599"/>
                  </a:lnTo>
                  <a:lnTo>
                    <a:pt x="115824" y="222503"/>
                  </a:lnTo>
                  <a:lnTo>
                    <a:pt x="195072" y="222503"/>
                  </a:lnTo>
                  <a:lnTo>
                    <a:pt x="210312" y="219455"/>
                  </a:lnTo>
                  <a:lnTo>
                    <a:pt x="216408" y="219455"/>
                  </a:lnTo>
                  <a:lnTo>
                    <a:pt x="222503" y="210311"/>
                  </a:lnTo>
                  <a:lnTo>
                    <a:pt x="225551" y="207263"/>
                  </a:lnTo>
                  <a:lnTo>
                    <a:pt x="228600" y="198119"/>
                  </a:lnTo>
                  <a:lnTo>
                    <a:pt x="225551" y="188975"/>
                  </a:lnTo>
                  <a:lnTo>
                    <a:pt x="219455" y="173735"/>
                  </a:lnTo>
                  <a:lnTo>
                    <a:pt x="213360" y="158495"/>
                  </a:lnTo>
                  <a:lnTo>
                    <a:pt x="213360" y="137159"/>
                  </a:lnTo>
                  <a:lnTo>
                    <a:pt x="210312" y="134111"/>
                  </a:lnTo>
                  <a:lnTo>
                    <a:pt x="213360" y="121919"/>
                  </a:lnTo>
                  <a:lnTo>
                    <a:pt x="219455" y="109727"/>
                  </a:lnTo>
                  <a:lnTo>
                    <a:pt x="225551" y="88391"/>
                  </a:lnTo>
                  <a:lnTo>
                    <a:pt x="228600" y="70103"/>
                  </a:lnTo>
                  <a:lnTo>
                    <a:pt x="228600" y="54863"/>
                  </a:lnTo>
                  <a:lnTo>
                    <a:pt x="225551" y="42671"/>
                  </a:lnTo>
                  <a:lnTo>
                    <a:pt x="222503" y="36575"/>
                  </a:lnTo>
                  <a:lnTo>
                    <a:pt x="219455" y="27431"/>
                  </a:lnTo>
                  <a:lnTo>
                    <a:pt x="216408" y="21335"/>
                  </a:lnTo>
                  <a:lnTo>
                    <a:pt x="201167" y="1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8" name="object 197">
              <a:extLst>
                <a:ext uri="{FF2B5EF4-FFF2-40B4-BE49-F238E27FC236}">
                  <a16:creationId xmlns:a16="http://schemas.microsoft.com/office/drawing/2014/main" id="{2C4BD9AA-2ADE-47FB-BB8B-4DD6D2D6ACA0}"/>
                </a:ext>
              </a:extLst>
            </p:cNvPr>
            <p:cNvSpPr/>
            <p:nvPr/>
          </p:nvSpPr>
          <p:spPr>
            <a:xfrm>
              <a:off x="3788706" y="4503919"/>
              <a:ext cx="132779" cy="96819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9" name="object 198">
              <a:extLst>
                <a:ext uri="{FF2B5EF4-FFF2-40B4-BE49-F238E27FC236}">
                  <a16:creationId xmlns:a16="http://schemas.microsoft.com/office/drawing/2014/main" id="{9BEB46F1-2E9E-4582-B695-5EDDE28AD0AE}"/>
                </a:ext>
              </a:extLst>
            </p:cNvPr>
            <p:cNvSpPr/>
            <p:nvPr/>
          </p:nvSpPr>
          <p:spPr>
            <a:xfrm>
              <a:off x="3852329" y="4498387"/>
              <a:ext cx="52559" cy="77454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0" name="object 199">
              <a:extLst>
                <a:ext uri="{FF2B5EF4-FFF2-40B4-BE49-F238E27FC236}">
                  <a16:creationId xmlns:a16="http://schemas.microsoft.com/office/drawing/2014/main" id="{D1B93702-8915-4D19-A106-87444DC3FD8E}"/>
                </a:ext>
              </a:extLst>
            </p:cNvPr>
            <p:cNvSpPr/>
            <p:nvPr/>
          </p:nvSpPr>
          <p:spPr>
            <a:xfrm>
              <a:off x="3738914" y="4495621"/>
              <a:ext cx="204702" cy="229599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1" name="object 200">
              <a:extLst>
                <a:ext uri="{FF2B5EF4-FFF2-40B4-BE49-F238E27FC236}">
                  <a16:creationId xmlns:a16="http://schemas.microsoft.com/office/drawing/2014/main" id="{35969608-8624-416F-A9CF-AC3AD6BF6510}"/>
                </a:ext>
              </a:extLst>
            </p:cNvPr>
            <p:cNvSpPr/>
            <p:nvPr/>
          </p:nvSpPr>
          <p:spPr>
            <a:xfrm>
              <a:off x="3918720" y="4606271"/>
              <a:ext cx="11526" cy="16713"/>
            </a:xfrm>
            <a:custGeom>
              <a:avLst/>
              <a:gdLst/>
              <a:ahLst/>
              <a:cxnLst/>
              <a:rect l="l" t="t" r="r" b="b"/>
              <a:pathLst>
                <a:path w="12700" h="18414">
                  <a:moveTo>
                    <a:pt x="91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3048" y="15240"/>
                  </a:lnTo>
                  <a:lnTo>
                    <a:pt x="9144" y="18288"/>
                  </a:lnTo>
                  <a:lnTo>
                    <a:pt x="12192" y="15240"/>
                  </a:lnTo>
                  <a:lnTo>
                    <a:pt x="12192" y="6096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2" name="object 201">
              <a:extLst>
                <a:ext uri="{FF2B5EF4-FFF2-40B4-BE49-F238E27FC236}">
                  <a16:creationId xmlns:a16="http://schemas.microsoft.com/office/drawing/2014/main" id="{E921B9BB-81C4-467D-A931-CBDC30613209}"/>
                </a:ext>
              </a:extLst>
            </p:cNvPr>
            <p:cNvSpPr/>
            <p:nvPr/>
          </p:nvSpPr>
          <p:spPr>
            <a:xfrm>
              <a:off x="3918720" y="4606271"/>
              <a:ext cx="11065" cy="16598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3" name="object 202">
              <a:extLst>
                <a:ext uri="{FF2B5EF4-FFF2-40B4-BE49-F238E27FC236}">
                  <a16:creationId xmlns:a16="http://schemas.microsoft.com/office/drawing/2014/main" id="{6897DEE7-23B9-43C8-92B5-3C47CF71C6B5}"/>
                </a:ext>
              </a:extLst>
            </p:cNvPr>
            <p:cNvSpPr/>
            <p:nvPr/>
          </p:nvSpPr>
          <p:spPr>
            <a:xfrm>
              <a:off x="3821902" y="4661596"/>
              <a:ext cx="63970" cy="8645"/>
            </a:xfrm>
            <a:custGeom>
              <a:avLst/>
              <a:gdLst/>
              <a:ahLst/>
              <a:cxnLst/>
              <a:rect l="l" t="t" r="r" b="b"/>
              <a:pathLst>
                <a:path w="70485" h="9525">
                  <a:moveTo>
                    <a:pt x="48767" y="6095"/>
                  </a:moveTo>
                  <a:lnTo>
                    <a:pt x="36575" y="6095"/>
                  </a:lnTo>
                  <a:lnTo>
                    <a:pt x="64008" y="9143"/>
                  </a:lnTo>
                  <a:lnTo>
                    <a:pt x="70103" y="9143"/>
                  </a:lnTo>
                  <a:lnTo>
                    <a:pt x="48767" y="6095"/>
                  </a:lnTo>
                  <a:close/>
                </a:path>
                <a:path w="70485" h="9525">
                  <a:moveTo>
                    <a:pt x="0" y="0"/>
                  </a:moveTo>
                  <a:lnTo>
                    <a:pt x="21336" y="6095"/>
                  </a:lnTo>
                  <a:lnTo>
                    <a:pt x="27432" y="6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4" name="object 203">
              <a:extLst>
                <a:ext uri="{FF2B5EF4-FFF2-40B4-BE49-F238E27FC236}">
                  <a16:creationId xmlns:a16="http://schemas.microsoft.com/office/drawing/2014/main" id="{6F9783ED-4FEE-4C9B-B44D-99E0621039F3}"/>
                </a:ext>
              </a:extLst>
            </p:cNvPr>
            <p:cNvSpPr/>
            <p:nvPr/>
          </p:nvSpPr>
          <p:spPr>
            <a:xfrm>
              <a:off x="3832966" y="4664361"/>
              <a:ext cx="33194" cy="5532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5" name="object 204">
              <a:extLst>
                <a:ext uri="{FF2B5EF4-FFF2-40B4-BE49-F238E27FC236}">
                  <a16:creationId xmlns:a16="http://schemas.microsoft.com/office/drawing/2014/main" id="{6E408100-3950-48BF-83FE-C09665F32007}"/>
                </a:ext>
              </a:extLst>
            </p:cNvPr>
            <p:cNvSpPr/>
            <p:nvPr/>
          </p:nvSpPr>
          <p:spPr>
            <a:xfrm>
              <a:off x="3877226" y="4559244"/>
              <a:ext cx="116182" cy="132780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6" name="object 205">
              <a:extLst>
                <a:ext uri="{FF2B5EF4-FFF2-40B4-BE49-F238E27FC236}">
                  <a16:creationId xmlns:a16="http://schemas.microsoft.com/office/drawing/2014/main" id="{D9C8FA9C-B491-442D-8097-97CA92430B70}"/>
                </a:ext>
              </a:extLst>
            </p:cNvPr>
            <p:cNvSpPr/>
            <p:nvPr/>
          </p:nvSpPr>
          <p:spPr>
            <a:xfrm>
              <a:off x="3875843" y="4557862"/>
              <a:ext cx="118948" cy="135546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7" name="object 206">
              <a:extLst>
                <a:ext uri="{FF2B5EF4-FFF2-40B4-BE49-F238E27FC236}">
                  <a16:creationId xmlns:a16="http://schemas.microsoft.com/office/drawing/2014/main" id="{CD3BE4D8-0090-4B42-B72B-2E2C02A38B7C}"/>
                </a:ext>
              </a:extLst>
            </p:cNvPr>
            <p:cNvSpPr/>
            <p:nvPr/>
          </p:nvSpPr>
          <p:spPr>
            <a:xfrm>
              <a:off x="3365469" y="4523283"/>
              <a:ext cx="74689" cy="22130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8" name="object 207">
              <a:extLst>
                <a:ext uri="{FF2B5EF4-FFF2-40B4-BE49-F238E27FC236}">
                  <a16:creationId xmlns:a16="http://schemas.microsoft.com/office/drawing/2014/main" id="{5EB5ED2E-02F7-4716-8845-7E588C06A973}"/>
                </a:ext>
              </a:extLst>
            </p:cNvPr>
            <p:cNvSpPr/>
            <p:nvPr/>
          </p:nvSpPr>
          <p:spPr>
            <a:xfrm>
              <a:off x="3364087" y="4521900"/>
              <a:ext cx="77455" cy="24896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9" name="object 208">
              <a:extLst>
                <a:ext uri="{FF2B5EF4-FFF2-40B4-BE49-F238E27FC236}">
                  <a16:creationId xmlns:a16="http://schemas.microsoft.com/office/drawing/2014/main" id="{7FB3CDA6-D48F-4C9F-B6F8-DBF7E690A2E9}"/>
                </a:ext>
              </a:extLst>
            </p:cNvPr>
            <p:cNvSpPr/>
            <p:nvPr/>
          </p:nvSpPr>
          <p:spPr>
            <a:xfrm>
              <a:off x="3401431" y="4526049"/>
              <a:ext cx="33195" cy="11064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0" name="object 209">
              <a:extLst>
                <a:ext uri="{FF2B5EF4-FFF2-40B4-BE49-F238E27FC236}">
                  <a16:creationId xmlns:a16="http://schemas.microsoft.com/office/drawing/2014/main" id="{859C606F-1DBF-477A-AD82-C08CC2405296}"/>
                </a:ext>
              </a:extLst>
            </p:cNvPr>
            <p:cNvSpPr/>
            <p:nvPr/>
          </p:nvSpPr>
          <p:spPr>
            <a:xfrm>
              <a:off x="3434626" y="4531582"/>
              <a:ext cx="0" cy="2882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1" name="object 210">
              <a:extLst>
                <a:ext uri="{FF2B5EF4-FFF2-40B4-BE49-F238E27FC236}">
                  <a16:creationId xmlns:a16="http://schemas.microsoft.com/office/drawing/2014/main" id="{30B10797-669C-409C-A760-2C11A2EE36A4}"/>
                </a:ext>
              </a:extLst>
            </p:cNvPr>
            <p:cNvSpPr/>
            <p:nvPr/>
          </p:nvSpPr>
          <p:spPr>
            <a:xfrm>
              <a:off x="3393132" y="4526049"/>
              <a:ext cx="0" cy="5763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0"/>
                  </a:moveTo>
                  <a:lnTo>
                    <a:pt x="0" y="6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2" name="object 211">
              <a:extLst>
                <a:ext uri="{FF2B5EF4-FFF2-40B4-BE49-F238E27FC236}">
                  <a16:creationId xmlns:a16="http://schemas.microsoft.com/office/drawing/2014/main" id="{8171F152-80D7-45B8-A019-B15FBC04E44B}"/>
                </a:ext>
              </a:extLst>
            </p:cNvPr>
            <p:cNvSpPr/>
            <p:nvPr/>
          </p:nvSpPr>
          <p:spPr>
            <a:xfrm>
              <a:off x="3376535" y="4537114"/>
              <a:ext cx="16713" cy="0"/>
            </a:xfrm>
            <a:custGeom>
              <a:avLst/>
              <a:gdLst/>
              <a:ahLst/>
              <a:cxnLst/>
              <a:rect l="l" t="t" r="r" b="b"/>
              <a:pathLst>
                <a:path w="18414">
                  <a:moveTo>
                    <a:pt x="18287" y="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3" name="object 212">
              <a:extLst>
                <a:ext uri="{FF2B5EF4-FFF2-40B4-BE49-F238E27FC236}">
                  <a16:creationId xmlns:a16="http://schemas.microsoft.com/office/drawing/2014/main" id="{064E1C38-B95E-4232-8686-DF64A0CE25DE}"/>
                </a:ext>
              </a:extLst>
            </p:cNvPr>
            <p:cNvSpPr/>
            <p:nvPr/>
          </p:nvSpPr>
          <p:spPr>
            <a:xfrm>
              <a:off x="3348872" y="4531582"/>
              <a:ext cx="22476" cy="22476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133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4384" y="21336"/>
                  </a:lnTo>
                  <a:lnTo>
                    <a:pt x="24384" y="3048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4" name="object 213">
              <a:extLst>
                <a:ext uri="{FF2B5EF4-FFF2-40B4-BE49-F238E27FC236}">
                  <a16:creationId xmlns:a16="http://schemas.microsoft.com/office/drawing/2014/main" id="{28609F7A-0B66-420B-943C-51A015DD13C1}"/>
                </a:ext>
              </a:extLst>
            </p:cNvPr>
            <p:cNvSpPr/>
            <p:nvPr/>
          </p:nvSpPr>
          <p:spPr>
            <a:xfrm>
              <a:off x="3348872" y="4531582"/>
              <a:ext cx="22476" cy="22476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0" y="0"/>
                  </a:moveTo>
                  <a:lnTo>
                    <a:pt x="21336" y="0"/>
                  </a:lnTo>
                  <a:lnTo>
                    <a:pt x="24384" y="3048"/>
                  </a:lnTo>
                  <a:lnTo>
                    <a:pt x="24384" y="21336"/>
                  </a:lnTo>
                  <a:lnTo>
                    <a:pt x="0" y="2438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5" name="object 214">
              <a:extLst>
                <a:ext uri="{FF2B5EF4-FFF2-40B4-BE49-F238E27FC236}">
                  <a16:creationId xmlns:a16="http://schemas.microsoft.com/office/drawing/2014/main" id="{60170EB0-5C21-4A41-837A-5D0F30DEB46E}"/>
                </a:ext>
              </a:extLst>
            </p:cNvPr>
            <p:cNvSpPr/>
            <p:nvPr/>
          </p:nvSpPr>
          <p:spPr>
            <a:xfrm>
              <a:off x="3348872" y="4531582"/>
              <a:ext cx="22476" cy="22476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287" y="0"/>
                  </a:moveTo>
                  <a:lnTo>
                    <a:pt x="3048" y="0"/>
                  </a:lnTo>
                  <a:lnTo>
                    <a:pt x="0" y="24384"/>
                  </a:lnTo>
                  <a:lnTo>
                    <a:pt x="21336" y="18288"/>
                  </a:lnTo>
                  <a:lnTo>
                    <a:pt x="24384" y="9144"/>
                  </a:lnTo>
                  <a:lnTo>
                    <a:pt x="21336" y="3048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6" name="object 215">
              <a:extLst>
                <a:ext uri="{FF2B5EF4-FFF2-40B4-BE49-F238E27FC236}">
                  <a16:creationId xmlns:a16="http://schemas.microsoft.com/office/drawing/2014/main" id="{EDD5623F-9F77-45EE-AA98-BC15866DCA9B}"/>
                </a:ext>
              </a:extLst>
            </p:cNvPr>
            <p:cNvSpPr/>
            <p:nvPr/>
          </p:nvSpPr>
          <p:spPr>
            <a:xfrm>
              <a:off x="3351639" y="4531582"/>
              <a:ext cx="19364" cy="22130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7" name="object 216">
              <a:extLst>
                <a:ext uri="{FF2B5EF4-FFF2-40B4-BE49-F238E27FC236}">
                  <a16:creationId xmlns:a16="http://schemas.microsoft.com/office/drawing/2014/main" id="{846B8E90-32C1-4032-B2A8-0671234832A6}"/>
                </a:ext>
              </a:extLst>
            </p:cNvPr>
            <p:cNvSpPr/>
            <p:nvPr/>
          </p:nvSpPr>
          <p:spPr>
            <a:xfrm>
              <a:off x="3254820" y="4503919"/>
              <a:ext cx="99584" cy="55325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8" name="object 217">
              <a:extLst>
                <a:ext uri="{FF2B5EF4-FFF2-40B4-BE49-F238E27FC236}">
                  <a16:creationId xmlns:a16="http://schemas.microsoft.com/office/drawing/2014/main" id="{CE8C6ADD-6CD8-4D3B-8D1C-599DB3E0757D}"/>
                </a:ext>
              </a:extLst>
            </p:cNvPr>
            <p:cNvSpPr/>
            <p:nvPr/>
          </p:nvSpPr>
          <p:spPr>
            <a:xfrm>
              <a:off x="3202261" y="4476256"/>
              <a:ext cx="153526" cy="84370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9" name="object 218">
              <a:extLst>
                <a:ext uri="{FF2B5EF4-FFF2-40B4-BE49-F238E27FC236}">
                  <a16:creationId xmlns:a16="http://schemas.microsoft.com/office/drawing/2014/main" id="{AC9AD873-1446-4D61-A8EF-07A5CBDCA3BF}"/>
                </a:ext>
              </a:extLst>
            </p:cNvPr>
            <p:cNvSpPr/>
            <p:nvPr/>
          </p:nvSpPr>
          <p:spPr>
            <a:xfrm>
              <a:off x="3453989" y="4819271"/>
              <a:ext cx="113416" cy="44260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0" name="object 219">
              <a:extLst>
                <a:ext uri="{FF2B5EF4-FFF2-40B4-BE49-F238E27FC236}">
                  <a16:creationId xmlns:a16="http://schemas.microsoft.com/office/drawing/2014/main" id="{A0576234-0794-4561-84FB-B599482312B1}"/>
                </a:ext>
              </a:extLst>
            </p:cNvPr>
            <p:cNvSpPr/>
            <p:nvPr/>
          </p:nvSpPr>
          <p:spPr>
            <a:xfrm>
              <a:off x="3452606" y="4766712"/>
              <a:ext cx="116183" cy="98202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1" name="object 220">
              <a:extLst>
                <a:ext uri="{FF2B5EF4-FFF2-40B4-BE49-F238E27FC236}">
                  <a16:creationId xmlns:a16="http://schemas.microsoft.com/office/drawing/2014/main" id="{AFACC8CC-E8D6-4F92-A503-3EA62F328356}"/>
                </a:ext>
              </a:extLst>
            </p:cNvPr>
            <p:cNvSpPr/>
            <p:nvPr/>
          </p:nvSpPr>
          <p:spPr>
            <a:xfrm>
              <a:off x="3495483" y="4766713"/>
              <a:ext cx="27663" cy="63970"/>
            </a:xfrm>
            <a:custGeom>
              <a:avLst/>
              <a:gdLst/>
              <a:ahLst/>
              <a:cxnLst/>
              <a:rect l="l" t="t" r="r" b="b"/>
              <a:pathLst>
                <a:path w="30479" h="70485">
                  <a:moveTo>
                    <a:pt x="0" y="70104"/>
                  </a:moveTo>
                  <a:lnTo>
                    <a:pt x="30479" y="70104"/>
                  </a:lnTo>
                  <a:lnTo>
                    <a:pt x="30479" y="0"/>
                  </a:lnTo>
                  <a:lnTo>
                    <a:pt x="0" y="0"/>
                  </a:lnTo>
                  <a:lnTo>
                    <a:pt x="0" y="7010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2" name="object 221">
              <a:extLst>
                <a:ext uri="{FF2B5EF4-FFF2-40B4-BE49-F238E27FC236}">
                  <a16:creationId xmlns:a16="http://schemas.microsoft.com/office/drawing/2014/main" id="{18DC83C4-A288-4A08-BACE-7DC9B805F3B4}"/>
                </a:ext>
              </a:extLst>
            </p:cNvPr>
            <p:cNvSpPr/>
            <p:nvPr/>
          </p:nvSpPr>
          <p:spPr>
            <a:xfrm>
              <a:off x="3426327" y="4722454"/>
              <a:ext cx="177040" cy="49792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3" name="object 222">
              <a:extLst>
                <a:ext uri="{FF2B5EF4-FFF2-40B4-BE49-F238E27FC236}">
                  <a16:creationId xmlns:a16="http://schemas.microsoft.com/office/drawing/2014/main" id="{6CD810D0-7AA6-4AD8-8735-B3A227E323BD}"/>
                </a:ext>
              </a:extLst>
            </p:cNvPr>
            <p:cNvSpPr/>
            <p:nvPr/>
          </p:nvSpPr>
          <p:spPr>
            <a:xfrm>
              <a:off x="3424945" y="4721070"/>
              <a:ext cx="219916" cy="131397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4" name="object 223">
              <a:extLst>
                <a:ext uri="{FF2B5EF4-FFF2-40B4-BE49-F238E27FC236}">
                  <a16:creationId xmlns:a16="http://schemas.microsoft.com/office/drawing/2014/main" id="{0CABA491-1A8B-4E39-A97B-A6EBADC397A4}"/>
                </a:ext>
              </a:extLst>
            </p:cNvPr>
            <p:cNvSpPr/>
            <p:nvPr/>
          </p:nvSpPr>
          <p:spPr>
            <a:xfrm>
              <a:off x="3600601" y="4772246"/>
              <a:ext cx="44375" cy="80682"/>
            </a:xfrm>
            <a:custGeom>
              <a:avLst/>
              <a:gdLst/>
              <a:ahLst/>
              <a:cxnLst/>
              <a:rect l="l" t="t" r="r" b="b"/>
              <a:pathLst>
                <a:path w="48895" h="88900">
                  <a:moveTo>
                    <a:pt x="45719" y="0"/>
                  </a:moveTo>
                  <a:lnTo>
                    <a:pt x="42672" y="18288"/>
                  </a:lnTo>
                  <a:lnTo>
                    <a:pt x="36575" y="30480"/>
                  </a:lnTo>
                  <a:lnTo>
                    <a:pt x="30479" y="45720"/>
                  </a:lnTo>
                  <a:lnTo>
                    <a:pt x="27431" y="51816"/>
                  </a:lnTo>
                  <a:lnTo>
                    <a:pt x="24384" y="57912"/>
                  </a:lnTo>
                  <a:lnTo>
                    <a:pt x="24384" y="64008"/>
                  </a:lnTo>
                  <a:lnTo>
                    <a:pt x="33527" y="70104"/>
                  </a:lnTo>
                  <a:lnTo>
                    <a:pt x="48767" y="82296"/>
                  </a:lnTo>
                  <a:lnTo>
                    <a:pt x="36575" y="88392"/>
                  </a:lnTo>
                  <a:lnTo>
                    <a:pt x="21336" y="82296"/>
                  </a:lnTo>
                  <a:lnTo>
                    <a:pt x="6096" y="76200"/>
                  </a:lnTo>
                  <a:lnTo>
                    <a:pt x="0" y="73152"/>
                  </a:lnTo>
                  <a:lnTo>
                    <a:pt x="0" y="64008"/>
                  </a:lnTo>
                  <a:lnTo>
                    <a:pt x="3048" y="60960"/>
                  </a:lnTo>
                  <a:lnTo>
                    <a:pt x="9143" y="51816"/>
                  </a:lnTo>
                  <a:lnTo>
                    <a:pt x="9143" y="33528"/>
                  </a:lnTo>
                  <a:lnTo>
                    <a:pt x="6096" y="21336"/>
                  </a:lnTo>
                  <a:lnTo>
                    <a:pt x="6096" y="3048"/>
                  </a:lnTo>
                  <a:lnTo>
                    <a:pt x="45719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5" name="object 224">
              <a:extLst>
                <a:ext uri="{FF2B5EF4-FFF2-40B4-BE49-F238E27FC236}">
                  <a16:creationId xmlns:a16="http://schemas.microsoft.com/office/drawing/2014/main" id="{DAFE79C2-47EB-4445-B69F-E2DF122B722A}"/>
                </a:ext>
              </a:extLst>
            </p:cNvPr>
            <p:cNvSpPr/>
            <p:nvPr/>
          </p:nvSpPr>
          <p:spPr>
            <a:xfrm>
              <a:off x="3595069" y="4830337"/>
              <a:ext cx="69156" cy="27662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6" name="object 225">
              <a:extLst>
                <a:ext uri="{FF2B5EF4-FFF2-40B4-BE49-F238E27FC236}">
                  <a16:creationId xmlns:a16="http://schemas.microsoft.com/office/drawing/2014/main" id="{9C68B65B-C39F-47D2-88D7-F70F4DE45828}"/>
                </a:ext>
              </a:extLst>
            </p:cNvPr>
            <p:cNvSpPr/>
            <p:nvPr/>
          </p:nvSpPr>
          <p:spPr>
            <a:xfrm>
              <a:off x="3595069" y="4830336"/>
              <a:ext cx="69156" cy="27663"/>
            </a:xfrm>
            <a:custGeom>
              <a:avLst/>
              <a:gdLst/>
              <a:ahLst/>
              <a:cxnLst/>
              <a:rect l="l" t="t" r="r" b="b"/>
              <a:pathLst>
                <a:path w="76200" h="30479">
                  <a:moveTo>
                    <a:pt x="54863" y="18287"/>
                  </a:moveTo>
                  <a:lnTo>
                    <a:pt x="45720" y="21335"/>
                  </a:lnTo>
                  <a:lnTo>
                    <a:pt x="33527" y="18287"/>
                  </a:lnTo>
                  <a:lnTo>
                    <a:pt x="21336" y="12191"/>
                  </a:lnTo>
                  <a:lnTo>
                    <a:pt x="12192" y="9143"/>
                  </a:lnTo>
                  <a:lnTo>
                    <a:pt x="6096" y="0"/>
                  </a:lnTo>
                  <a:lnTo>
                    <a:pt x="3048" y="3047"/>
                  </a:lnTo>
                  <a:lnTo>
                    <a:pt x="0" y="9143"/>
                  </a:lnTo>
                  <a:lnTo>
                    <a:pt x="3048" y="12191"/>
                  </a:lnTo>
                  <a:lnTo>
                    <a:pt x="12192" y="15239"/>
                  </a:lnTo>
                  <a:lnTo>
                    <a:pt x="24384" y="21335"/>
                  </a:lnTo>
                  <a:lnTo>
                    <a:pt x="39624" y="27431"/>
                  </a:lnTo>
                  <a:lnTo>
                    <a:pt x="54863" y="30479"/>
                  </a:lnTo>
                  <a:lnTo>
                    <a:pt x="70103" y="30479"/>
                  </a:lnTo>
                  <a:lnTo>
                    <a:pt x="76200" y="27431"/>
                  </a:lnTo>
                  <a:lnTo>
                    <a:pt x="73151" y="24383"/>
                  </a:lnTo>
                  <a:lnTo>
                    <a:pt x="70103" y="21335"/>
                  </a:lnTo>
                  <a:lnTo>
                    <a:pt x="54863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7" name="object 226">
              <a:extLst>
                <a:ext uri="{FF2B5EF4-FFF2-40B4-BE49-F238E27FC236}">
                  <a16:creationId xmlns:a16="http://schemas.microsoft.com/office/drawing/2014/main" id="{90DE5911-B27B-42CC-936E-124E86E1BA41}"/>
                </a:ext>
              </a:extLst>
            </p:cNvPr>
            <p:cNvSpPr/>
            <p:nvPr/>
          </p:nvSpPr>
          <p:spPr>
            <a:xfrm>
              <a:off x="3597835" y="4841402"/>
              <a:ext cx="8299" cy="110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8" name="object 227">
              <a:extLst>
                <a:ext uri="{FF2B5EF4-FFF2-40B4-BE49-F238E27FC236}">
                  <a16:creationId xmlns:a16="http://schemas.microsoft.com/office/drawing/2014/main" id="{653F4956-E923-4292-B1F5-AE6952E60DB7}"/>
                </a:ext>
              </a:extLst>
            </p:cNvPr>
            <p:cNvSpPr/>
            <p:nvPr/>
          </p:nvSpPr>
          <p:spPr>
            <a:xfrm>
              <a:off x="3596452" y="4780545"/>
              <a:ext cx="53942" cy="80221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9" name="object 228">
              <a:extLst>
                <a:ext uri="{FF2B5EF4-FFF2-40B4-BE49-F238E27FC236}">
                  <a16:creationId xmlns:a16="http://schemas.microsoft.com/office/drawing/2014/main" id="{6C9D858E-897F-4554-AA7C-CAC94027CC0C}"/>
                </a:ext>
              </a:extLst>
            </p:cNvPr>
            <p:cNvSpPr/>
            <p:nvPr/>
          </p:nvSpPr>
          <p:spPr>
            <a:xfrm>
              <a:off x="3603368" y="4780545"/>
              <a:ext cx="47256" cy="80682"/>
            </a:xfrm>
            <a:custGeom>
              <a:avLst/>
              <a:gdLst/>
              <a:ahLst/>
              <a:cxnLst/>
              <a:rect l="l" t="t" r="r" b="b"/>
              <a:pathLst>
                <a:path w="52070" h="88900">
                  <a:moveTo>
                    <a:pt x="48767" y="0"/>
                  </a:moveTo>
                  <a:lnTo>
                    <a:pt x="42671" y="15240"/>
                  </a:lnTo>
                  <a:lnTo>
                    <a:pt x="39624" y="30480"/>
                  </a:lnTo>
                  <a:lnTo>
                    <a:pt x="30479" y="42672"/>
                  </a:lnTo>
                  <a:lnTo>
                    <a:pt x="27431" y="51816"/>
                  </a:lnTo>
                  <a:lnTo>
                    <a:pt x="27431" y="64008"/>
                  </a:lnTo>
                  <a:lnTo>
                    <a:pt x="36575" y="70104"/>
                  </a:lnTo>
                  <a:lnTo>
                    <a:pt x="51815" y="79248"/>
                  </a:lnTo>
                  <a:lnTo>
                    <a:pt x="36575" y="88392"/>
                  </a:lnTo>
                  <a:lnTo>
                    <a:pt x="21336" y="82296"/>
                  </a:lnTo>
                  <a:lnTo>
                    <a:pt x="9143" y="76200"/>
                  </a:lnTo>
                  <a:lnTo>
                    <a:pt x="0" y="73152"/>
                  </a:lnTo>
                  <a:lnTo>
                    <a:pt x="0" y="64008"/>
                  </a:lnTo>
                  <a:lnTo>
                    <a:pt x="6095" y="57912"/>
                  </a:lnTo>
                  <a:lnTo>
                    <a:pt x="9143" y="51816"/>
                  </a:lnTo>
                  <a:lnTo>
                    <a:pt x="9143" y="42672"/>
                  </a:lnTo>
                  <a:lnTo>
                    <a:pt x="12191" y="33528"/>
                  </a:lnTo>
                  <a:lnTo>
                    <a:pt x="9143" y="21336"/>
                  </a:lnTo>
                  <a:lnTo>
                    <a:pt x="6095" y="15240"/>
                  </a:lnTo>
                  <a:lnTo>
                    <a:pt x="6095" y="0"/>
                  </a:lnTo>
                  <a:lnTo>
                    <a:pt x="48767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0" name="object 229">
              <a:extLst>
                <a:ext uri="{FF2B5EF4-FFF2-40B4-BE49-F238E27FC236}">
                  <a16:creationId xmlns:a16="http://schemas.microsoft.com/office/drawing/2014/main" id="{179F403F-188D-4790-B5CB-33C3EF0C45B6}"/>
                </a:ext>
              </a:extLst>
            </p:cNvPr>
            <p:cNvSpPr/>
            <p:nvPr/>
          </p:nvSpPr>
          <p:spPr>
            <a:xfrm>
              <a:off x="3600601" y="4835869"/>
              <a:ext cx="66851" cy="27663"/>
            </a:xfrm>
            <a:custGeom>
              <a:avLst/>
              <a:gdLst/>
              <a:ahLst/>
              <a:cxnLst/>
              <a:rect l="l" t="t" r="r" b="b"/>
              <a:pathLst>
                <a:path w="73660" h="30479">
                  <a:moveTo>
                    <a:pt x="6096" y="0"/>
                  </a:moveTo>
                  <a:lnTo>
                    <a:pt x="3048" y="3048"/>
                  </a:lnTo>
                  <a:lnTo>
                    <a:pt x="0" y="9143"/>
                  </a:lnTo>
                  <a:lnTo>
                    <a:pt x="0" y="15239"/>
                  </a:lnTo>
                  <a:lnTo>
                    <a:pt x="24384" y="21336"/>
                  </a:lnTo>
                  <a:lnTo>
                    <a:pt x="39624" y="30480"/>
                  </a:lnTo>
                  <a:lnTo>
                    <a:pt x="70103" y="30480"/>
                  </a:lnTo>
                  <a:lnTo>
                    <a:pt x="73151" y="27431"/>
                  </a:lnTo>
                  <a:lnTo>
                    <a:pt x="73151" y="24383"/>
                  </a:lnTo>
                  <a:lnTo>
                    <a:pt x="70103" y="24383"/>
                  </a:lnTo>
                  <a:lnTo>
                    <a:pt x="60960" y="21336"/>
                  </a:lnTo>
                  <a:lnTo>
                    <a:pt x="33527" y="21336"/>
                  </a:lnTo>
                  <a:lnTo>
                    <a:pt x="21336" y="15239"/>
                  </a:lnTo>
                  <a:lnTo>
                    <a:pt x="12191" y="9143"/>
                  </a:lnTo>
                  <a:lnTo>
                    <a:pt x="6096" y="0"/>
                  </a:lnTo>
                  <a:close/>
                </a:path>
                <a:path w="73660" h="30479">
                  <a:moveTo>
                    <a:pt x="51815" y="18287"/>
                  </a:moveTo>
                  <a:lnTo>
                    <a:pt x="45719" y="21336"/>
                  </a:lnTo>
                  <a:lnTo>
                    <a:pt x="60960" y="21336"/>
                  </a:lnTo>
                  <a:lnTo>
                    <a:pt x="51815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1" name="object 230">
              <a:extLst>
                <a:ext uri="{FF2B5EF4-FFF2-40B4-BE49-F238E27FC236}">
                  <a16:creationId xmlns:a16="http://schemas.microsoft.com/office/drawing/2014/main" id="{C2B92ACF-3685-470A-A9A0-9A9B4545E4AB}"/>
                </a:ext>
              </a:extLst>
            </p:cNvPr>
            <p:cNvSpPr/>
            <p:nvPr/>
          </p:nvSpPr>
          <p:spPr>
            <a:xfrm>
              <a:off x="3600601" y="4838636"/>
              <a:ext cx="66389" cy="24895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2" name="object 231">
              <a:extLst>
                <a:ext uri="{FF2B5EF4-FFF2-40B4-BE49-F238E27FC236}">
                  <a16:creationId xmlns:a16="http://schemas.microsoft.com/office/drawing/2014/main" id="{63D898CF-AB40-481F-9D4F-F2EF038BC0E5}"/>
                </a:ext>
              </a:extLst>
            </p:cNvPr>
            <p:cNvSpPr/>
            <p:nvPr/>
          </p:nvSpPr>
          <p:spPr>
            <a:xfrm>
              <a:off x="3599218" y="4834486"/>
              <a:ext cx="69156" cy="30429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3" name="object 232">
              <a:extLst>
                <a:ext uri="{FF2B5EF4-FFF2-40B4-BE49-F238E27FC236}">
                  <a16:creationId xmlns:a16="http://schemas.microsoft.com/office/drawing/2014/main" id="{F54A7A03-8011-4232-9165-9B232C141DFF}"/>
                </a:ext>
              </a:extLst>
            </p:cNvPr>
            <p:cNvSpPr/>
            <p:nvPr/>
          </p:nvSpPr>
          <p:spPr>
            <a:xfrm>
              <a:off x="3603368" y="4849701"/>
              <a:ext cx="8645" cy="864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3048"/>
                  </a:moveTo>
                  <a:lnTo>
                    <a:pt x="6095" y="9143"/>
                  </a:lnTo>
                  <a:lnTo>
                    <a:pt x="3048" y="9143"/>
                  </a:lnTo>
                  <a:lnTo>
                    <a:pt x="0" y="0"/>
                  </a:lnTo>
                  <a:lnTo>
                    <a:pt x="9143" y="30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4" name="object 233">
              <a:extLst>
                <a:ext uri="{FF2B5EF4-FFF2-40B4-BE49-F238E27FC236}">
                  <a16:creationId xmlns:a16="http://schemas.microsoft.com/office/drawing/2014/main" id="{88A17194-A64F-40F9-8B68-B38753A5CD2C}"/>
                </a:ext>
              </a:extLst>
            </p:cNvPr>
            <p:cNvSpPr/>
            <p:nvPr/>
          </p:nvSpPr>
          <p:spPr>
            <a:xfrm>
              <a:off x="3467822" y="4487322"/>
              <a:ext cx="77454" cy="74689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5" name="object 234">
              <a:extLst>
                <a:ext uri="{FF2B5EF4-FFF2-40B4-BE49-F238E27FC236}">
                  <a16:creationId xmlns:a16="http://schemas.microsoft.com/office/drawing/2014/main" id="{7E278692-7323-4F08-8F1C-94C4C4AA38FA}"/>
                </a:ext>
              </a:extLst>
            </p:cNvPr>
            <p:cNvSpPr/>
            <p:nvPr/>
          </p:nvSpPr>
          <p:spPr>
            <a:xfrm>
              <a:off x="3466439" y="4485939"/>
              <a:ext cx="80220" cy="77455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6" name="object 235">
              <a:extLst>
                <a:ext uri="{FF2B5EF4-FFF2-40B4-BE49-F238E27FC236}">
                  <a16:creationId xmlns:a16="http://schemas.microsoft.com/office/drawing/2014/main" id="{60744B59-484F-462A-8F27-1ECCBEF3509A}"/>
                </a:ext>
              </a:extLst>
            </p:cNvPr>
            <p:cNvSpPr/>
            <p:nvPr/>
          </p:nvSpPr>
          <p:spPr>
            <a:xfrm>
              <a:off x="3492718" y="4514984"/>
              <a:ext cx="47025" cy="27663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7" name="object 236">
              <a:extLst>
                <a:ext uri="{FF2B5EF4-FFF2-40B4-BE49-F238E27FC236}">
                  <a16:creationId xmlns:a16="http://schemas.microsoft.com/office/drawing/2014/main" id="{E8D9A4D8-875C-4CE6-A7AB-C73896BE8846}"/>
                </a:ext>
              </a:extLst>
            </p:cNvPr>
            <p:cNvSpPr/>
            <p:nvPr/>
          </p:nvSpPr>
          <p:spPr>
            <a:xfrm>
              <a:off x="3492718" y="4526049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0" y="3047"/>
                  </a:lnTo>
                  <a:lnTo>
                    <a:pt x="3048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8" name="object 237">
              <a:extLst>
                <a:ext uri="{FF2B5EF4-FFF2-40B4-BE49-F238E27FC236}">
                  <a16:creationId xmlns:a16="http://schemas.microsoft.com/office/drawing/2014/main" id="{F83DE364-D6EE-4241-9B43-FA42D2586F54}"/>
                </a:ext>
              </a:extLst>
            </p:cNvPr>
            <p:cNvSpPr/>
            <p:nvPr/>
          </p:nvSpPr>
          <p:spPr>
            <a:xfrm>
              <a:off x="3595069" y="4633934"/>
              <a:ext cx="60858" cy="24895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9" name="object 238">
              <a:extLst>
                <a:ext uri="{FF2B5EF4-FFF2-40B4-BE49-F238E27FC236}">
                  <a16:creationId xmlns:a16="http://schemas.microsoft.com/office/drawing/2014/main" id="{ED6DF659-B970-45E6-BE26-0768343DBFE7}"/>
                </a:ext>
              </a:extLst>
            </p:cNvPr>
            <p:cNvSpPr/>
            <p:nvPr/>
          </p:nvSpPr>
          <p:spPr>
            <a:xfrm>
              <a:off x="3593686" y="4632550"/>
              <a:ext cx="63624" cy="27663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0" name="object 239">
              <a:extLst>
                <a:ext uri="{FF2B5EF4-FFF2-40B4-BE49-F238E27FC236}">
                  <a16:creationId xmlns:a16="http://schemas.microsoft.com/office/drawing/2014/main" id="{26A59B16-082C-4E13-96A6-626105EBEC11}"/>
                </a:ext>
              </a:extLst>
            </p:cNvPr>
            <p:cNvSpPr/>
            <p:nvPr/>
          </p:nvSpPr>
          <p:spPr>
            <a:xfrm>
              <a:off x="3633796" y="4642232"/>
              <a:ext cx="5763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6096" y="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1" name="object 240">
              <a:extLst>
                <a:ext uri="{FF2B5EF4-FFF2-40B4-BE49-F238E27FC236}">
                  <a16:creationId xmlns:a16="http://schemas.microsoft.com/office/drawing/2014/main" id="{DD293DAB-DA62-4A6E-B359-A829A1AE796A}"/>
                </a:ext>
              </a:extLst>
            </p:cNvPr>
            <p:cNvSpPr/>
            <p:nvPr/>
          </p:nvSpPr>
          <p:spPr>
            <a:xfrm>
              <a:off x="3647628" y="4644999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0"/>
                  </a:moveTo>
                  <a:lnTo>
                    <a:pt x="0" y="3048"/>
                  </a:lnTo>
                  <a:lnTo>
                    <a:pt x="3048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2" name="object 241">
              <a:extLst>
                <a:ext uri="{FF2B5EF4-FFF2-40B4-BE49-F238E27FC236}">
                  <a16:creationId xmlns:a16="http://schemas.microsoft.com/office/drawing/2014/main" id="{D93F4FEC-4FD7-4D0D-AD6A-597C2F2DF4A2}"/>
                </a:ext>
              </a:extLst>
            </p:cNvPr>
            <p:cNvSpPr/>
            <p:nvPr/>
          </p:nvSpPr>
          <p:spPr>
            <a:xfrm>
              <a:off x="3650393" y="4642232"/>
              <a:ext cx="2882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48" y="0"/>
                  </a:moveTo>
                  <a:lnTo>
                    <a:pt x="0" y="0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3" name="object 242">
              <a:extLst>
                <a:ext uri="{FF2B5EF4-FFF2-40B4-BE49-F238E27FC236}">
                  <a16:creationId xmlns:a16="http://schemas.microsoft.com/office/drawing/2014/main" id="{E8CE067D-9D4B-4A1D-B6FE-7048BB0C61BE}"/>
                </a:ext>
              </a:extLst>
            </p:cNvPr>
            <p:cNvSpPr/>
            <p:nvPr/>
          </p:nvSpPr>
          <p:spPr>
            <a:xfrm>
              <a:off x="3448458" y="4545413"/>
              <a:ext cx="207469" cy="246196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4" name="object 243">
              <a:extLst>
                <a:ext uri="{FF2B5EF4-FFF2-40B4-BE49-F238E27FC236}">
                  <a16:creationId xmlns:a16="http://schemas.microsoft.com/office/drawing/2014/main" id="{DCF73B05-AD46-44F3-AD83-012BBA4120D5}"/>
                </a:ext>
              </a:extLst>
            </p:cNvPr>
            <p:cNvSpPr/>
            <p:nvPr/>
          </p:nvSpPr>
          <p:spPr>
            <a:xfrm>
              <a:off x="3448458" y="4545413"/>
              <a:ext cx="207469" cy="246657"/>
            </a:xfrm>
            <a:custGeom>
              <a:avLst/>
              <a:gdLst/>
              <a:ahLst/>
              <a:cxnLst/>
              <a:rect l="l" t="t" r="r" b="b"/>
              <a:pathLst>
                <a:path w="228600" h="271779">
                  <a:moveTo>
                    <a:pt x="27431" y="12191"/>
                  </a:moveTo>
                  <a:lnTo>
                    <a:pt x="33527" y="0"/>
                  </a:lnTo>
                  <a:lnTo>
                    <a:pt x="70103" y="15239"/>
                  </a:lnTo>
                  <a:lnTo>
                    <a:pt x="67055" y="24383"/>
                  </a:lnTo>
                  <a:lnTo>
                    <a:pt x="70103" y="33527"/>
                  </a:lnTo>
                  <a:lnTo>
                    <a:pt x="76200" y="42671"/>
                  </a:lnTo>
                  <a:lnTo>
                    <a:pt x="85343" y="57911"/>
                  </a:lnTo>
                  <a:lnTo>
                    <a:pt x="97536" y="70103"/>
                  </a:lnTo>
                  <a:lnTo>
                    <a:pt x="100583" y="76200"/>
                  </a:lnTo>
                  <a:lnTo>
                    <a:pt x="100583" y="88391"/>
                  </a:lnTo>
                  <a:lnTo>
                    <a:pt x="97536" y="94487"/>
                  </a:lnTo>
                  <a:lnTo>
                    <a:pt x="97536" y="103631"/>
                  </a:lnTo>
                  <a:lnTo>
                    <a:pt x="134112" y="109727"/>
                  </a:lnTo>
                  <a:lnTo>
                    <a:pt x="152400" y="112775"/>
                  </a:lnTo>
                  <a:lnTo>
                    <a:pt x="167639" y="112775"/>
                  </a:lnTo>
                  <a:lnTo>
                    <a:pt x="170687" y="115823"/>
                  </a:lnTo>
                  <a:lnTo>
                    <a:pt x="170687" y="121919"/>
                  </a:lnTo>
                  <a:lnTo>
                    <a:pt x="173736" y="124967"/>
                  </a:lnTo>
                  <a:lnTo>
                    <a:pt x="158495" y="131063"/>
                  </a:lnTo>
                  <a:lnTo>
                    <a:pt x="128015" y="131063"/>
                  </a:lnTo>
                  <a:lnTo>
                    <a:pt x="109727" y="134111"/>
                  </a:lnTo>
                  <a:lnTo>
                    <a:pt x="97536" y="131063"/>
                  </a:lnTo>
                  <a:lnTo>
                    <a:pt x="97536" y="143255"/>
                  </a:lnTo>
                  <a:lnTo>
                    <a:pt x="94487" y="149351"/>
                  </a:lnTo>
                  <a:lnTo>
                    <a:pt x="97536" y="155447"/>
                  </a:lnTo>
                  <a:lnTo>
                    <a:pt x="97536" y="161544"/>
                  </a:lnTo>
                  <a:lnTo>
                    <a:pt x="100583" y="161544"/>
                  </a:lnTo>
                  <a:lnTo>
                    <a:pt x="106679" y="164591"/>
                  </a:lnTo>
                  <a:lnTo>
                    <a:pt x="115824" y="164591"/>
                  </a:lnTo>
                  <a:lnTo>
                    <a:pt x="121919" y="167639"/>
                  </a:lnTo>
                  <a:lnTo>
                    <a:pt x="131063" y="170687"/>
                  </a:lnTo>
                  <a:lnTo>
                    <a:pt x="176783" y="182879"/>
                  </a:lnTo>
                  <a:lnTo>
                    <a:pt x="192024" y="188975"/>
                  </a:lnTo>
                  <a:lnTo>
                    <a:pt x="222503" y="231647"/>
                  </a:lnTo>
                  <a:lnTo>
                    <a:pt x="228600" y="265175"/>
                  </a:lnTo>
                  <a:lnTo>
                    <a:pt x="204215" y="271271"/>
                  </a:lnTo>
                  <a:lnTo>
                    <a:pt x="185927" y="271271"/>
                  </a:lnTo>
                  <a:lnTo>
                    <a:pt x="173736" y="268223"/>
                  </a:lnTo>
                  <a:lnTo>
                    <a:pt x="161543" y="265175"/>
                  </a:lnTo>
                  <a:lnTo>
                    <a:pt x="164591" y="249935"/>
                  </a:lnTo>
                  <a:lnTo>
                    <a:pt x="170687" y="237744"/>
                  </a:lnTo>
                  <a:lnTo>
                    <a:pt x="170687" y="234695"/>
                  </a:lnTo>
                  <a:lnTo>
                    <a:pt x="140207" y="231647"/>
                  </a:lnTo>
                  <a:lnTo>
                    <a:pt x="112775" y="225551"/>
                  </a:lnTo>
                  <a:lnTo>
                    <a:pt x="33527" y="225551"/>
                  </a:lnTo>
                  <a:lnTo>
                    <a:pt x="0" y="201167"/>
                  </a:lnTo>
                  <a:lnTo>
                    <a:pt x="3047" y="192023"/>
                  </a:lnTo>
                  <a:lnTo>
                    <a:pt x="9143" y="176783"/>
                  </a:lnTo>
                  <a:lnTo>
                    <a:pt x="15239" y="161544"/>
                  </a:lnTo>
                  <a:lnTo>
                    <a:pt x="15239" y="124967"/>
                  </a:lnTo>
                  <a:lnTo>
                    <a:pt x="9143" y="109727"/>
                  </a:lnTo>
                  <a:lnTo>
                    <a:pt x="3047" y="88391"/>
                  </a:lnTo>
                  <a:lnTo>
                    <a:pt x="0" y="70103"/>
                  </a:lnTo>
                  <a:lnTo>
                    <a:pt x="0" y="45719"/>
                  </a:lnTo>
                  <a:lnTo>
                    <a:pt x="3047" y="36575"/>
                  </a:lnTo>
                  <a:lnTo>
                    <a:pt x="9143" y="30479"/>
                  </a:lnTo>
                  <a:lnTo>
                    <a:pt x="12191" y="21335"/>
                  </a:lnTo>
                  <a:lnTo>
                    <a:pt x="27431" y="12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5" name="object 244">
              <a:extLst>
                <a:ext uri="{FF2B5EF4-FFF2-40B4-BE49-F238E27FC236}">
                  <a16:creationId xmlns:a16="http://schemas.microsoft.com/office/drawing/2014/main" id="{3EAF12BF-C37D-4EFB-8210-C025287A39C4}"/>
                </a:ext>
              </a:extLst>
            </p:cNvPr>
            <p:cNvSpPr/>
            <p:nvPr/>
          </p:nvSpPr>
          <p:spPr>
            <a:xfrm>
              <a:off x="3470587" y="4564778"/>
              <a:ext cx="133126" cy="99700"/>
            </a:xfrm>
            <a:custGeom>
              <a:avLst/>
              <a:gdLst/>
              <a:ahLst/>
              <a:cxnLst/>
              <a:rect l="l" t="t" r="r" b="b"/>
              <a:pathLst>
                <a:path w="146685" h="109854">
                  <a:moveTo>
                    <a:pt x="134112" y="103632"/>
                  </a:moveTo>
                  <a:lnTo>
                    <a:pt x="51816" y="103632"/>
                  </a:lnTo>
                  <a:lnTo>
                    <a:pt x="88392" y="109728"/>
                  </a:lnTo>
                  <a:lnTo>
                    <a:pt x="115824" y="109728"/>
                  </a:lnTo>
                  <a:lnTo>
                    <a:pt x="131063" y="106680"/>
                  </a:lnTo>
                  <a:lnTo>
                    <a:pt x="134112" y="103632"/>
                  </a:lnTo>
                  <a:close/>
                </a:path>
                <a:path w="146685" h="109854">
                  <a:moveTo>
                    <a:pt x="15240" y="0"/>
                  </a:moveTo>
                  <a:lnTo>
                    <a:pt x="6096" y="3048"/>
                  </a:lnTo>
                  <a:lnTo>
                    <a:pt x="0" y="12192"/>
                  </a:lnTo>
                  <a:lnTo>
                    <a:pt x="0" y="24384"/>
                  </a:lnTo>
                  <a:lnTo>
                    <a:pt x="6096" y="33528"/>
                  </a:lnTo>
                  <a:lnTo>
                    <a:pt x="15240" y="64008"/>
                  </a:lnTo>
                  <a:lnTo>
                    <a:pt x="30480" y="88392"/>
                  </a:lnTo>
                  <a:lnTo>
                    <a:pt x="42672" y="103632"/>
                  </a:lnTo>
                  <a:lnTo>
                    <a:pt x="134112" y="103632"/>
                  </a:lnTo>
                  <a:lnTo>
                    <a:pt x="137160" y="106680"/>
                  </a:lnTo>
                  <a:lnTo>
                    <a:pt x="146304" y="103632"/>
                  </a:lnTo>
                  <a:lnTo>
                    <a:pt x="146304" y="100584"/>
                  </a:lnTo>
                  <a:lnTo>
                    <a:pt x="143256" y="94488"/>
                  </a:lnTo>
                  <a:lnTo>
                    <a:pt x="143256" y="91440"/>
                  </a:lnTo>
                  <a:lnTo>
                    <a:pt x="103632" y="91440"/>
                  </a:lnTo>
                  <a:lnTo>
                    <a:pt x="88392" y="85344"/>
                  </a:lnTo>
                  <a:lnTo>
                    <a:pt x="73152" y="85344"/>
                  </a:lnTo>
                  <a:lnTo>
                    <a:pt x="64008" y="82296"/>
                  </a:lnTo>
                  <a:lnTo>
                    <a:pt x="54863" y="82296"/>
                  </a:lnTo>
                  <a:lnTo>
                    <a:pt x="60960" y="79248"/>
                  </a:lnTo>
                  <a:lnTo>
                    <a:pt x="57912" y="76200"/>
                  </a:lnTo>
                  <a:lnTo>
                    <a:pt x="42672" y="76200"/>
                  </a:lnTo>
                  <a:lnTo>
                    <a:pt x="54863" y="73152"/>
                  </a:lnTo>
                  <a:lnTo>
                    <a:pt x="48768" y="54864"/>
                  </a:lnTo>
                  <a:lnTo>
                    <a:pt x="36575" y="30480"/>
                  </a:lnTo>
                  <a:lnTo>
                    <a:pt x="33528" y="18288"/>
                  </a:lnTo>
                  <a:lnTo>
                    <a:pt x="33528" y="12192"/>
                  </a:lnTo>
                  <a:lnTo>
                    <a:pt x="30480" y="6096"/>
                  </a:lnTo>
                  <a:lnTo>
                    <a:pt x="21336" y="304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B1D1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6" name="object 245">
              <a:extLst>
                <a:ext uri="{FF2B5EF4-FFF2-40B4-BE49-F238E27FC236}">
                  <a16:creationId xmlns:a16="http://schemas.microsoft.com/office/drawing/2014/main" id="{9520F86F-5D0B-4E8F-9826-6538F6B3D8DA}"/>
                </a:ext>
              </a:extLst>
            </p:cNvPr>
            <p:cNvSpPr/>
            <p:nvPr/>
          </p:nvSpPr>
          <p:spPr>
            <a:xfrm>
              <a:off x="3487185" y="4562010"/>
              <a:ext cx="53019" cy="77801"/>
            </a:xfrm>
            <a:custGeom>
              <a:avLst/>
              <a:gdLst/>
              <a:ahLst/>
              <a:cxnLst/>
              <a:rect l="l" t="t" r="r" b="b"/>
              <a:pathLst>
                <a:path w="58420" h="85725">
                  <a:moveTo>
                    <a:pt x="24384" y="39623"/>
                  </a:moveTo>
                  <a:lnTo>
                    <a:pt x="30480" y="51815"/>
                  </a:lnTo>
                  <a:lnTo>
                    <a:pt x="33528" y="60959"/>
                  </a:lnTo>
                  <a:lnTo>
                    <a:pt x="39624" y="73151"/>
                  </a:lnTo>
                  <a:lnTo>
                    <a:pt x="39624" y="76200"/>
                  </a:lnTo>
                  <a:lnTo>
                    <a:pt x="42672" y="79247"/>
                  </a:lnTo>
                  <a:lnTo>
                    <a:pt x="54864" y="85343"/>
                  </a:lnTo>
                  <a:lnTo>
                    <a:pt x="54864" y="73151"/>
                  </a:lnTo>
                  <a:lnTo>
                    <a:pt x="57912" y="67056"/>
                  </a:lnTo>
                  <a:lnTo>
                    <a:pt x="57912" y="60959"/>
                  </a:lnTo>
                  <a:lnTo>
                    <a:pt x="54864" y="54863"/>
                  </a:lnTo>
                  <a:lnTo>
                    <a:pt x="51816" y="51815"/>
                  </a:lnTo>
                  <a:lnTo>
                    <a:pt x="36575" y="51815"/>
                  </a:lnTo>
                  <a:lnTo>
                    <a:pt x="30480" y="48767"/>
                  </a:lnTo>
                  <a:lnTo>
                    <a:pt x="24384" y="39623"/>
                  </a:lnTo>
                  <a:close/>
                </a:path>
                <a:path w="58420" h="85725">
                  <a:moveTo>
                    <a:pt x="6096" y="0"/>
                  </a:moveTo>
                  <a:lnTo>
                    <a:pt x="0" y="3047"/>
                  </a:lnTo>
                  <a:lnTo>
                    <a:pt x="9144" y="12191"/>
                  </a:lnTo>
                  <a:lnTo>
                    <a:pt x="15240" y="15239"/>
                  </a:lnTo>
                  <a:lnTo>
                    <a:pt x="21336" y="30479"/>
                  </a:lnTo>
                  <a:lnTo>
                    <a:pt x="27432" y="39623"/>
                  </a:lnTo>
                  <a:lnTo>
                    <a:pt x="33528" y="45719"/>
                  </a:lnTo>
                  <a:lnTo>
                    <a:pt x="36575" y="51815"/>
                  </a:lnTo>
                  <a:lnTo>
                    <a:pt x="51816" y="51815"/>
                  </a:lnTo>
                  <a:lnTo>
                    <a:pt x="24384" y="24383"/>
                  </a:lnTo>
                  <a:lnTo>
                    <a:pt x="32004" y="24383"/>
                  </a:lnTo>
                  <a:lnTo>
                    <a:pt x="30480" y="21335"/>
                  </a:lnTo>
                  <a:lnTo>
                    <a:pt x="21336" y="9143"/>
                  </a:lnTo>
                  <a:lnTo>
                    <a:pt x="18287" y="6095"/>
                  </a:lnTo>
                  <a:lnTo>
                    <a:pt x="6096" y="0"/>
                  </a:lnTo>
                  <a:close/>
                </a:path>
                <a:path w="58420" h="85725">
                  <a:moveTo>
                    <a:pt x="32004" y="24383"/>
                  </a:moveTo>
                  <a:lnTo>
                    <a:pt x="24384" y="24383"/>
                  </a:lnTo>
                  <a:lnTo>
                    <a:pt x="42672" y="42671"/>
                  </a:lnTo>
                  <a:lnTo>
                    <a:pt x="36575" y="33527"/>
                  </a:lnTo>
                  <a:lnTo>
                    <a:pt x="32004" y="24383"/>
                  </a:lnTo>
                  <a:close/>
                </a:path>
              </a:pathLst>
            </a:custGeom>
            <a:solidFill>
              <a:srgbClr val="B1D1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7" name="object 246">
              <a:extLst>
                <a:ext uri="{FF2B5EF4-FFF2-40B4-BE49-F238E27FC236}">
                  <a16:creationId xmlns:a16="http://schemas.microsoft.com/office/drawing/2014/main" id="{657C8B31-ADDB-4E49-B48E-652E7F8E286E}"/>
                </a:ext>
              </a:extLst>
            </p:cNvPr>
            <p:cNvSpPr/>
            <p:nvPr/>
          </p:nvSpPr>
          <p:spPr>
            <a:xfrm>
              <a:off x="3448458" y="4556479"/>
              <a:ext cx="205164" cy="229945"/>
            </a:xfrm>
            <a:custGeom>
              <a:avLst/>
              <a:gdLst/>
              <a:ahLst/>
              <a:cxnLst/>
              <a:rect l="l" t="t" r="r" b="b"/>
              <a:pathLst>
                <a:path w="226060" h="253364">
                  <a:moveTo>
                    <a:pt x="215101" y="204216"/>
                  </a:moveTo>
                  <a:lnTo>
                    <a:pt x="185927" y="204216"/>
                  </a:lnTo>
                  <a:lnTo>
                    <a:pt x="155447" y="213360"/>
                  </a:lnTo>
                  <a:lnTo>
                    <a:pt x="134112" y="216408"/>
                  </a:lnTo>
                  <a:lnTo>
                    <a:pt x="140207" y="219456"/>
                  </a:lnTo>
                  <a:lnTo>
                    <a:pt x="173736" y="219456"/>
                  </a:lnTo>
                  <a:lnTo>
                    <a:pt x="167639" y="237744"/>
                  </a:lnTo>
                  <a:lnTo>
                    <a:pt x="164591" y="249936"/>
                  </a:lnTo>
                  <a:lnTo>
                    <a:pt x="185927" y="252984"/>
                  </a:lnTo>
                  <a:lnTo>
                    <a:pt x="204215" y="252984"/>
                  </a:lnTo>
                  <a:lnTo>
                    <a:pt x="225551" y="249936"/>
                  </a:lnTo>
                  <a:lnTo>
                    <a:pt x="219455" y="219456"/>
                  </a:lnTo>
                  <a:lnTo>
                    <a:pt x="215101" y="204216"/>
                  </a:lnTo>
                  <a:close/>
                </a:path>
                <a:path w="226060" h="253364">
                  <a:moveTo>
                    <a:pt x="214230" y="201168"/>
                  </a:moveTo>
                  <a:lnTo>
                    <a:pt x="176783" y="201168"/>
                  </a:lnTo>
                  <a:lnTo>
                    <a:pt x="137159" y="210312"/>
                  </a:lnTo>
                  <a:lnTo>
                    <a:pt x="118871" y="213360"/>
                  </a:lnTo>
                  <a:lnTo>
                    <a:pt x="131063" y="216408"/>
                  </a:lnTo>
                  <a:lnTo>
                    <a:pt x="149351" y="213360"/>
                  </a:lnTo>
                  <a:lnTo>
                    <a:pt x="185927" y="204216"/>
                  </a:lnTo>
                  <a:lnTo>
                    <a:pt x="215101" y="204216"/>
                  </a:lnTo>
                  <a:lnTo>
                    <a:pt x="214230" y="201168"/>
                  </a:lnTo>
                  <a:close/>
                </a:path>
                <a:path w="226060" h="253364">
                  <a:moveTo>
                    <a:pt x="210312" y="195072"/>
                  </a:moveTo>
                  <a:lnTo>
                    <a:pt x="158495" y="195072"/>
                  </a:lnTo>
                  <a:lnTo>
                    <a:pt x="131063" y="207263"/>
                  </a:lnTo>
                  <a:lnTo>
                    <a:pt x="112775" y="213360"/>
                  </a:lnTo>
                  <a:lnTo>
                    <a:pt x="115824" y="213360"/>
                  </a:lnTo>
                  <a:lnTo>
                    <a:pt x="134112" y="210312"/>
                  </a:lnTo>
                  <a:lnTo>
                    <a:pt x="176783" y="201168"/>
                  </a:lnTo>
                  <a:lnTo>
                    <a:pt x="214230" y="201168"/>
                  </a:lnTo>
                  <a:lnTo>
                    <a:pt x="213359" y="198119"/>
                  </a:lnTo>
                  <a:lnTo>
                    <a:pt x="210312" y="195072"/>
                  </a:lnTo>
                  <a:close/>
                </a:path>
                <a:path w="226060" h="253364">
                  <a:moveTo>
                    <a:pt x="24383" y="143256"/>
                  </a:moveTo>
                  <a:lnTo>
                    <a:pt x="15239" y="146304"/>
                  </a:lnTo>
                  <a:lnTo>
                    <a:pt x="15239" y="152400"/>
                  </a:lnTo>
                  <a:lnTo>
                    <a:pt x="9143" y="164592"/>
                  </a:lnTo>
                  <a:lnTo>
                    <a:pt x="6095" y="176784"/>
                  </a:lnTo>
                  <a:lnTo>
                    <a:pt x="3047" y="185928"/>
                  </a:lnTo>
                  <a:lnTo>
                    <a:pt x="3047" y="192024"/>
                  </a:lnTo>
                  <a:lnTo>
                    <a:pt x="6095" y="201168"/>
                  </a:lnTo>
                  <a:lnTo>
                    <a:pt x="15239" y="207263"/>
                  </a:lnTo>
                  <a:lnTo>
                    <a:pt x="21336" y="210312"/>
                  </a:lnTo>
                  <a:lnTo>
                    <a:pt x="106679" y="210312"/>
                  </a:lnTo>
                  <a:lnTo>
                    <a:pt x="124967" y="207263"/>
                  </a:lnTo>
                  <a:lnTo>
                    <a:pt x="158495" y="195072"/>
                  </a:lnTo>
                  <a:lnTo>
                    <a:pt x="210312" y="195072"/>
                  </a:lnTo>
                  <a:lnTo>
                    <a:pt x="204215" y="188975"/>
                  </a:lnTo>
                  <a:lnTo>
                    <a:pt x="198119" y="179831"/>
                  </a:lnTo>
                  <a:lnTo>
                    <a:pt x="182879" y="173736"/>
                  </a:lnTo>
                  <a:lnTo>
                    <a:pt x="158495" y="167640"/>
                  </a:lnTo>
                  <a:lnTo>
                    <a:pt x="103631" y="167640"/>
                  </a:lnTo>
                  <a:lnTo>
                    <a:pt x="112775" y="161544"/>
                  </a:lnTo>
                  <a:lnTo>
                    <a:pt x="85343" y="161544"/>
                  </a:lnTo>
                  <a:lnTo>
                    <a:pt x="97536" y="158496"/>
                  </a:lnTo>
                  <a:lnTo>
                    <a:pt x="45719" y="158496"/>
                  </a:lnTo>
                  <a:lnTo>
                    <a:pt x="30479" y="149352"/>
                  </a:lnTo>
                  <a:lnTo>
                    <a:pt x="24383" y="143256"/>
                  </a:lnTo>
                  <a:close/>
                </a:path>
                <a:path w="226060" h="253364">
                  <a:moveTo>
                    <a:pt x="121919" y="158496"/>
                  </a:moveTo>
                  <a:lnTo>
                    <a:pt x="103631" y="167640"/>
                  </a:lnTo>
                  <a:lnTo>
                    <a:pt x="158495" y="167640"/>
                  </a:lnTo>
                  <a:lnTo>
                    <a:pt x="131063" y="161544"/>
                  </a:lnTo>
                  <a:lnTo>
                    <a:pt x="121919" y="158496"/>
                  </a:lnTo>
                  <a:close/>
                </a:path>
                <a:path w="226060" h="253364">
                  <a:moveTo>
                    <a:pt x="106679" y="152400"/>
                  </a:moveTo>
                  <a:lnTo>
                    <a:pt x="103631" y="158496"/>
                  </a:lnTo>
                  <a:lnTo>
                    <a:pt x="85343" y="161544"/>
                  </a:lnTo>
                  <a:lnTo>
                    <a:pt x="112775" y="161544"/>
                  </a:lnTo>
                  <a:lnTo>
                    <a:pt x="115824" y="158496"/>
                  </a:lnTo>
                  <a:lnTo>
                    <a:pt x="115824" y="155448"/>
                  </a:lnTo>
                  <a:lnTo>
                    <a:pt x="112775" y="155448"/>
                  </a:lnTo>
                  <a:lnTo>
                    <a:pt x="106679" y="152400"/>
                  </a:lnTo>
                  <a:close/>
                </a:path>
                <a:path w="226060" h="253364">
                  <a:moveTo>
                    <a:pt x="82295" y="124968"/>
                  </a:moveTo>
                  <a:lnTo>
                    <a:pt x="60959" y="124968"/>
                  </a:lnTo>
                  <a:lnTo>
                    <a:pt x="48767" y="131063"/>
                  </a:lnTo>
                  <a:lnTo>
                    <a:pt x="27431" y="137160"/>
                  </a:lnTo>
                  <a:lnTo>
                    <a:pt x="27431" y="143256"/>
                  </a:lnTo>
                  <a:lnTo>
                    <a:pt x="30479" y="149352"/>
                  </a:lnTo>
                  <a:lnTo>
                    <a:pt x="45719" y="158496"/>
                  </a:lnTo>
                  <a:lnTo>
                    <a:pt x="73151" y="158496"/>
                  </a:lnTo>
                  <a:lnTo>
                    <a:pt x="88391" y="149352"/>
                  </a:lnTo>
                  <a:lnTo>
                    <a:pt x="94487" y="146304"/>
                  </a:lnTo>
                  <a:lnTo>
                    <a:pt x="94487" y="140208"/>
                  </a:lnTo>
                  <a:lnTo>
                    <a:pt x="82295" y="140208"/>
                  </a:lnTo>
                  <a:lnTo>
                    <a:pt x="94487" y="137160"/>
                  </a:lnTo>
                  <a:lnTo>
                    <a:pt x="96012" y="134112"/>
                  </a:lnTo>
                  <a:lnTo>
                    <a:pt x="64007" y="134112"/>
                  </a:lnTo>
                  <a:lnTo>
                    <a:pt x="82295" y="124968"/>
                  </a:lnTo>
                  <a:close/>
                </a:path>
                <a:path w="226060" h="253364">
                  <a:moveTo>
                    <a:pt x="97536" y="149352"/>
                  </a:moveTo>
                  <a:lnTo>
                    <a:pt x="94487" y="152400"/>
                  </a:lnTo>
                  <a:lnTo>
                    <a:pt x="73151" y="158496"/>
                  </a:lnTo>
                  <a:lnTo>
                    <a:pt x="97536" y="158496"/>
                  </a:lnTo>
                  <a:lnTo>
                    <a:pt x="103631" y="155448"/>
                  </a:lnTo>
                  <a:lnTo>
                    <a:pt x="103631" y="152400"/>
                  </a:lnTo>
                  <a:lnTo>
                    <a:pt x="97536" y="149352"/>
                  </a:lnTo>
                  <a:close/>
                </a:path>
                <a:path w="226060" h="253364">
                  <a:moveTo>
                    <a:pt x="60960" y="109728"/>
                  </a:moveTo>
                  <a:lnTo>
                    <a:pt x="42671" y="109728"/>
                  </a:lnTo>
                  <a:lnTo>
                    <a:pt x="36575" y="118872"/>
                  </a:lnTo>
                  <a:lnTo>
                    <a:pt x="30479" y="124968"/>
                  </a:lnTo>
                  <a:lnTo>
                    <a:pt x="27431" y="134112"/>
                  </a:lnTo>
                  <a:lnTo>
                    <a:pt x="45719" y="131063"/>
                  </a:lnTo>
                  <a:lnTo>
                    <a:pt x="60959" y="124968"/>
                  </a:lnTo>
                  <a:lnTo>
                    <a:pt x="82295" y="124968"/>
                  </a:lnTo>
                  <a:lnTo>
                    <a:pt x="88391" y="121919"/>
                  </a:lnTo>
                  <a:lnTo>
                    <a:pt x="91439" y="118872"/>
                  </a:lnTo>
                  <a:lnTo>
                    <a:pt x="82295" y="118872"/>
                  </a:lnTo>
                  <a:lnTo>
                    <a:pt x="64007" y="112775"/>
                  </a:lnTo>
                  <a:lnTo>
                    <a:pt x="60960" y="109728"/>
                  </a:lnTo>
                  <a:close/>
                </a:path>
                <a:path w="226060" h="253364">
                  <a:moveTo>
                    <a:pt x="97536" y="118872"/>
                  </a:moveTo>
                  <a:lnTo>
                    <a:pt x="79247" y="131063"/>
                  </a:lnTo>
                  <a:lnTo>
                    <a:pt x="64007" y="134112"/>
                  </a:lnTo>
                  <a:lnTo>
                    <a:pt x="96012" y="134112"/>
                  </a:lnTo>
                  <a:lnTo>
                    <a:pt x="97536" y="131063"/>
                  </a:lnTo>
                  <a:lnTo>
                    <a:pt x="97536" y="118872"/>
                  </a:lnTo>
                  <a:close/>
                </a:path>
                <a:path w="226060" h="253364">
                  <a:moveTo>
                    <a:pt x="22351" y="54863"/>
                  </a:moveTo>
                  <a:lnTo>
                    <a:pt x="6095" y="54863"/>
                  </a:lnTo>
                  <a:lnTo>
                    <a:pt x="6095" y="76200"/>
                  </a:lnTo>
                  <a:lnTo>
                    <a:pt x="9143" y="88392"/>
                  </a:lnTo>
                  <a:lnTo>
                    <a:pt x="15239" y="106680"/>
                  </a:lnTo>
                  <a:lnTo>
                    <a:pt x="18287" y="121919"/>
                  </a:lnTo>
                  <a:lnTo>
                    <a:pt x="27431" y="124968"/>
                  </a:lnTo>
                  <a:lnTo>
                    <a:pt x="42671" y="109728"/>
                  </a:lnTo>
                  <a:lnTo>
                    <a:pt x="60960" y="109728"/>
                  </a:lnTo>
                  <a:lnTo>
                    <a:pt x="54863" y="103631"/>
                  </a:lnTo>
                  <a:lnTo>
                    <a:pt x="33527" y="103631"/>
                  </a:lnTo>
                  <a:lnTo>
                    <a:pt x="33527" y="79248"/>
                  </a:lnTo>
                  <a:lnTo>
                    <a:pt x="36575" y="70104"/>
                  </a:lnTo>
                  <a:lnTo>
                    <a:pt x="18287" y="70104"/>
                  </a:lnTo>
                  <a:lnTo>
                    <a:pt x="21336" y="57912"/>
                  </a:lnTo>
                  <a:lnTo>
                    <a:pt x="22351" y="54863"/>
                  </a:lnTo>
                  <a:close/>
                </a:path>
                <a:path w="226060" h="253364">
                  <a:moveTo>
                    <a:pt x="36575" y="73152"/>
                  </a:moveTo>
                  <a:lnTo>
                    <a:pt x="36575" y="88392"/>
                  </a:lnTo>
                  <a:lnTo>
                    <a:pt x="33527" y="103631"/>
                  </a:lnTo>
                  <a:lnTo>
                    <a:pt x="54863" y="103631"/>
                  </a:lnTo>
                  <a:lnTo>
                    <a:pt x="45719" y="91440"/>
                  </a:lnTo>
                  <a:lnTo>
                    <a:pt x="36575" y="73152"/>
                  </a:lnTo>
                  <a:close/>
                </a:path>
                <a:path w="226060" h="253364">
                  <a:moveTo>
                    <a:pt x="24383" y="27431"/>
                  </a:moveTo>
                  <a:lnTo>
                    <a:pt x="15239" y="27431"/>
                  </a:lnTo>
                  <a:lnTo>
                    <a:pt x="9143" y="33528"/>
                  </a:lnTo>
                  <a:lnTo>
                    <a:pt x="3047" y="42672"/>
                  </a:lnTo>
                  <a:lnTo>
                    <a:pt x="0" y="51816"/>
                  </a:lnTo>
                  <a:lnTo>
                    <a:pt x="0" y="64008"/>
                  </a:lnTo>
                  <a:lnTo>
                    <a:pt x="3047" y="76200"/>
                  </a:lnTo>
                  <a:lnTo>
                    <a:pt x="3047" y="70104"/>
                  </a:lnTo>
                  <a:lnTo>
                    <a:pt x="6095" y="60960"/>
                  </a:lnTo>
                  <a:lnTo>
                    <a:pt x="6095" y="54863"/>
                  </a:lnTo>
                  <a:lnTo>
                    <a:pt x="22351" y="54863"/>
                  </a:lnTo>
                  <a:lnTo>
                    <a:pt x="24383" y="48768"/>
                  </a:lnTo>
                  <a:lnTo>
                    <a:pt x="24383" y="27431"/>
                  </a:lnTo>
                  <a:close/>
                </a:path>
                <a:path w="226060" h="253364">
                  <a:moveTo>
                    <a:pt x="27431" y="42672"/>
                  </a:moveTo>
                  <a:lnTo>
                    <a:pt x="24383" y="48768"/>
                  </a:lnTo>
                  <a:lnTo>
                    <a:pt x="24383" y="57912"/>
                  </a:lnTo>
                  <a:lnTo>
                    <a:pt x="18287" y="70104"/>
                  </a:lnTo>
                  <a:lnTo>
                    <a:pt x="36575" y="70104"/>
                  </a:lnTo>
                  <a:lnTo>
                    <a:pt x="33527" y="64008"/>
                  </a:lnTo>
                  <a:lnTo>
                    <a:pt x="30479" y="51816"/>
                  </a:lnTo>
                  <a:lnTo>
                    <a:pt x="27431" y="42672"/>
                  </a:lnTo>
                  <a:close/>
                </a:path>
                <a:path w="226060" h="253364">
                  <a:moveTo>
                    <a:pt x="30479" y="0"/>
                  </a:moveTo>
                  <a:lnTo>
                    <a:pt x="21336" y="6096"/>
                  </a:lnTo>
                  <a:lnTo>
                    <a:pt x="15239" y="12192"/>
                  </a:lnTo>
                  <a:lnTo>
                    <a:pt x="3047" y="30480"/>
                  </a:lnTo>
                  <a:lnTo>
                    <a:pt x="0" y="39624"/>
                  </a:lnTo>
                  <a:lnTo>
                    <a:pt x="0" y="48768"/>
                  </a:lnTo>
                  <a:lnTo>
                    <a:pt x="3047" y="36575"/>
                  </a:lnTo>
                  <a:lnTo>
                    <a:pt x="9143" y="33528"/>
                  </a:lnTo>
                  <a:lnTo>
                    <a:pt x="15239" y="27431"/>
                  </a:lnTo>
                  <a:lnTo>
                    <a:pt x="24383" y="27431"/>
                  </a:lnTo>
                  <a:lnTo>
                    <a:pt x="24383" y="24384"/>
                  </a:lnTo>
                  <a:lnTo>
                    <a:pt x="27431" y="21336"/>
                  </a:lnTo>
                  <a:lnTo>
                    <a:pt x="33527" y="12192"/>
                  </a:lnTo>
                  <a:lnTo>
                    <a:pt x="42671" y="9143"/>
                  </a:lnTo>
                  <a:lnTo>
                    <a:pt x="48767" y="609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B1D1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8" name="object 247">
              <a:extLst>
                <a:ext uri="{FF2B5EF4-FFF2-40B4-BE49-F238E27FC236}">
                  <a16:creationId xmlns:a16="http://schemas.microsoft.com/office/drawing/2014/main" id="{C905DA32-E6ED-4812-958B-847E7CBA056A}"/>
                </a:ext>
              </a:extLst>
            </p:cNvPr>
            <p:cNvSpPr/>
            <p:nvPr/>
          </p:nvSpPr>
          <p:spPr>
            <a:xfrm>
              <a:off x="3462288" y="4669895"/>
              <a:ext cx="11526" cy="16713"/>
            </a:xfrm>
            <a:custGeom>
              <a:avLst/>
              <a:gdLst/>
              <a:ahLst/>
              <a:cxnLst/>
              <a:rect l="l" t="t" r="r" b="b"/>
              <a:pathLst>
                <a:path w="12700" h="18414">
                  <a:moveTo>
                    <a:pt x="12191" y="0"/>
                  </a:moveTo>
                  <a:lnTo>
                    <a:pt x="3048" y="0"/>
                  </a:lnTo>
                  <a:lnTo>
                    <a:pt x="0" y="3048"/>
                  </a:lnTo>
                  <a:lnTo>
                    <a:pt x="0" y="15240"/>
                  </a:lnTo>
                  <a:lnTo>
                    <a:pt x="3048" y="18288"/>
                  </a:lnTo>
                  <a:lnTo>
                    <a:pt x="9143" y="15240"/>
                  </a:lnTo>
                  <a:lnTo>
                    <a:pt x="12191" y="9144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9" name="object 248">
              <a:extLst>
                <a:ext uri="{FF2B5EF4-FFF2-40B4-BE49-F238E27FC236}">
                  <a16:creationId xmlns:a16="http://schemas.microsoft.com/office/drawing/2014/main" id="{B3F35408-DBCC-4FA5-9B72-71CAA8E6B945}"/>
                </a:ext>
              </a:extLst>
            </p:cNvPr>
            <p:cNvSpPr/>
            <p:nvPr/>
          </p:nvSpPr>
          <p:spPr>
            <a:xfrm>
              <a:off x="3462289" y="4669895"/>
              <a:ext cx="11064" cy="16597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0" name="object 249">
              <a:extLst>
                <a:ext uri="{FF2B5EF4-FFF2-40B4-BE49-F238E27FC236}">
                  <a16:creationId xmlns:a16="http://schemas.microsoft.com/office/drawing/2014/main" id="{FC07CF65-50AD-4341-8ABF-947833EE6950}"/>
                </a:ext>
              </a:extLst>
            </p:cNvPr>
            <p:cNvSpPr/>
            <p:nvPr/>
          </p:nvSpPr>
          <p:spPr>
            <a:xfrm>
              <a:off x="3476121" y="4725219"/>
              <a:ext cx="94513" cy="11526"/>
            </a:xfrm>
            <a:custGeom>
              <a:avLst/>
              <a:gdLst/>
              <a:ahLst/>
              <a:cxnLst/>
              <a:rect l="l" t="t" r="r" b="b"/>
              <a:pathLst>
                <a:path w="104139" h="12700">
                  <a:moveTo>
                    <a:pt x="103632" y="0"/>
                  </a:moveTo>
                  <a:lnTo>
                    <a:pt x="76200" y="6095"/>
                  </a:lnTo>
                  <a:lnTo>
                    <a:pt x="54863" y="6095"/>
                  </a:lnTo>
                  <a:lnTo>
                    <a:pt x="33527" y="9143"/>
                  </a:lnTo>
                  <a:lnTo>
                    <a:pt x="0" y="9143"/>
                  </a:lnTo>
                  <a:lnTo>
                    <a:pt x="15239" y="12191"/>
                  </a:lnTo>
                  <a:lnTo>
                    <a:pt x="39624" y="12191"/>
                  </a:lnTo>
                  <a:lnTo>
                    <a:pt x="67056" y="9143"/>
                  </a:lnTo>
                  <a:lnTo>
                    <a:pt x="82296" y="6095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1" name="object 250">
              <a:extLst>
                <a:ext uri="{FF2B5EF4-FFF2-40B4-BE49-F238E27FC236}">
                  <a16:creationId xmlns:a16="http://schemas.microsoft.com/office/drawing/2014/main" id="{81D6CA0B-51EA-45FA-9ADD-A1F55351168C}"/>
                </a:ext>
              </a:extLst>
            </p:cNvPr>
            <p:cNvSpPr/>
            <p:nvPr/>
          </p:nvSpPr>
          <p:spPr>
            <a:xfrm>
              <a:off x="3476121" y="4727986"/>
              <a:ext cx="85753" cy="8298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2" name="object 251">
              <a:extLst>
                <a:ext uri="{FF2B5EF4-FFF2-40B4-BE49-F238E27FC236}">
                  <a16:creationId xmlns:a16="http://schemas.microsoft.com/office/drawing/2014/main" id="{EDD432B0-9A9D-42C3-9DDA-8BEDE14E861D}"/>
                </a:ext>
              </a:extLst>
            </p:cNvPr>
            <p:cNvSpPr/>
            <p:nvPr/>
          </p:nvSpPr>
          <p:spPr>
            <a:xfrm>
              <a:off x="3456756" y="4481789"/>
              <a:ext cx="82988" cy="94513"/>
            </a:xfrm>
            <a:custGeom>
              <a:avLst/>
              <a:gdLst/>
              <a:ahLst/>
              <a:cxnLst/>
              <a:rect l="l" t="t" r="r" b="b"/>
              <a:pathLst>
                <a:path w="91439" h="104139">
                  <a:moveTo>
                    <a:pt x="54863" y="82295"/>
                  </a:moveTo>
                  <a:lnTo>
                    <a:pt x="27432" y="82295"/>
                  </a:lnTo>
                  <a:lnTo>
                    <a:pt x="36575" y="85343"/>
                  </a:lnTo>
                  <a:lnTo>
                    <a:pt x="42672" y="88391"/>
                  </a:lnTo>
                  <a:lnTo>
                    <a:pt x="51815" y="94487"/>
                  </a:lnTo>
                  <a:lnTo>
                    <a:pt x="60960" y="103631"/>
                  </a:lnTo>
                  <a:lnTo>
                    <a:pt x="60960" y="88391"/>
                  </a:lnTo>
                  <a:lnTo>
                    <a:pt x="54863" y="82295"/>
                  </a:lnTo>
                  <a:close/>
                </a:path>
                <a:path w="91439" h="104139">
                  <a:moveTo>
                    <a:pt x="64008" y="0"/>
                  </a:moveTo>
                  <a:lnTo>
                    <a:pt x="30480" y="0"/>
                  </a:lnTo>
                  <a:lnTo>
                    <a:pt x="21336" y="3047"/>
                  </a:lnTo>
                  <a:lnTo>
                    <a:pt x="15239" y="6095"/>
                  </a:lnTo>
                  <a:lnTo>
                    <a:pt x="9144" y="18287"/>
                  </a:lnTo>
                  <a:lnTo>
                    <a:pt x="6096" y="21335"/>
                  </a:lnTo>
                  <a:lnTo>
                    <a:pt x="3048" y="27431"/>
                  </a:lnTo>
                  <a:lnTo>
                    <a:pt x="6096" y="33527"/>
                  </a:lnTo>
                  <a:lnTo>
                    <a:pt x="6096" y="42671"/>
                  </a:lnTo>
                  <a:lnTo>
                    <a:pt x="12192" y="54863"/>
                  </a:lnTo>
                  <a:lnTo>
                    <a:pt x="15239" y="57911"/>
                  </a:lnTo>
                  <a:lnTo>
                    <a:pt x="15239" y="64007"/>
                  </a:lnTo>
                  <a:lnTo>
                    <a:pt x="12192" y="70103"/>
                  </a:lnTo>
                  <a:lnTo>
                    <a:pt x="0" y="88391"/>
                  </a:lnTo>
                  <a:lnTo>
                    <a:pt x="3048" y="94487"/>
                  </a:lnTo>
                  <a:lnTo>
                    <a:pt x="9144" y="88391"/>
                  </a:lnTo>
                  <a:lnTo>
                    <a:pt x="18287" y="82295"/>
                  </a:lnTo>
                  <a:lnTo>
                    <a:pt x="54863" y="82295"/>
                  </a:lnTo>
                  <a:lnTo>
                    <a:pt x="51815" y="76199"/>
                  </a:lnTo>
                  <a:lnTo>
                    <a:pt x="48768" y="67055"/>
                  </a:lnTo>
                  <a:lnTo>
                    <a:pt x="42672" y="54863"/>
                  </a:lnTo>
                  <a:lnTo>
                    <a:pt x="42672" y="51815"/>
                  </a:lnTo>
                  <a:lnTo>
                    <a:pt x="39624" y="48767"/>
                  </a:lnTo>
                  <a:lnTo>
                    <a:pt x="39624" y="36575"/>
                  </a:lnTo>
                  <a:lnTo>
                    <a:pt x="45720" y="33527"/>
                  </a:lnTo>
                  <a:lnTo>
                    <a:pt x="60960" y="33527"/>
                  </a:lnTo>
                  <a:lnTo>
                    <a:pt x="60960" y="30479"/>
                  </a:lnTo>
                  <a:lnTo>
                    <a:pt x="67056" y="27431"/>
                  </a:lnTo>
                  <a:lnTo>
                    <a:pt x="67056" y="21335"/>
                  </a:lnTo>
                  <a:lnTo>
                    <a:pt x="91439" y="21335"/>
                  </a:lnTo>
                  <a:lnTo>
                    <a:pt x="91439" y="18287"/>
                  </a:lnTo>
                  <a:lnTo>
                    <a:pt x="88392" y="12191"/>
                  </a:lnTo>
                  <a:lnTo>
                    <a:pt x="82296" y="9143"/>
                  </a:lnTo>
                  <a:lnTo>
                    <a:pt x="79248" y="3047"/>
                  </a:lnTo>
                  <a:lnTo>
                    <a:pt x="70103" y="3047"/>
                  </a:lnTo>
                  <a:lnTo>
                    <a:pt x="64008" y="0"/>
                  </a:lnTo>
                  <a:close/>
                </a:path>
                <a:path w="91439" h="104139">
                  <a:moveTo>
                    <a:pt x="51815" y="33527"/>
                  </a:moveTo>
                  <a:lnTo>
                    <a:pt x="48768" y="33527"/>
                  </a:lnTo>
                  <a:lnTo>
                    <a:pt x="51815" y="39623"/>
                  </a:lnTo>
                  <a:lnTo>
                    <a:pt x="51815" y="33527"/>
                  </a:lnTo>
                  <a:close/>
                </a:path>
                <a:path w="91439" h="104139">
                  <a:moveTo>
                    <a:pt x="91439" y="21335"/>
                  </a:moveTo>
                  <a:lnTo>
                    <a:pt x="76200" y="21335"/>
                  </a:lnTo>
                  <a:lnTo>
                    <a:pt x="85344" y="24383"/>
                  </a:lnTo>
                  <a:lnTo>
                    <a:pt x="91439" y="30479"/>
                  </a:lnTo>
                  <a:lnTo>
                    <a:pt x="91439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3" name="object 252">
              <a:extLst>
                <a:ext uri="{FF2B5EF4-FFF2-40B4-BE49-F238E27FC236}">
                  <a16:creationId xmlns:a16="http://schemas.microsoft.com/office/drawing/2014/main" id="{D081BD7D-EB0B-40A2-A19B-39F3C1A098B6}"/>
                </a:ext>
              </a:extLst>
            </p:cNvPr>
            <p:cNvSpPr/>
            <p:nvPr/>
          </p:nvSpPr>
          <p:spPr>
            <a:xfrm>
              <a:off x="3398666" y="4620102"/>
              <a:ext cx="113415" cy="135545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4" name="object 253">
              <a:extLst>
                <a:ext uri="{FF2B5EF4-FFF2-40B4-BE49-F238E27FC236}">
                  <a16:creationId xmlns:a16="http://schemas.microsoft.com/office/drawing/2014/main" id="{7E85563F-364D-4C16-B008-214145FAD563}"/>
                </a:ext>
              </a:extLst>
            </p:cNvPr>
            <p:cNvSpPr/>
            <p:nvPr/>
          </p:nvSpPr>
          <p:spPr>
            <a:xfrm>
              <a:off x="3397282" y="4618719"/>
              <a:ext cx="116182" cy="138313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5" name="object 254">
              <a:extLst>
                <a:ext uri="{FF2B5EF4-FFF2-40B4-BE49-F238E27FC236}">
                  <a16:creationId xmlns:a16="http://schemas.microsoft.com/office/drawing/2014/main" id="{56296C7F-4886-48AE-B94E-A2936BB77DF4}"/>
                </a:ext>
              </a:extLst>
            </p:cNvPr>
            <p:cNvSpPr/>
            <p:nvPr/>
          </p:nvSpPr>
          <p:spPr>
            <a:xfrm>
              <a:off x="3274184" y="4714155"/>
              <a:ext cx="44259" cy="80221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6" name="object 255">
              <a:extLst>
                <a:ext uri="{FF2B5EF4-FFF2-40B4-BE49-F238E27FC236}">
                  <a16:creationId xmlns:a16="http://schemas.microsoft.com/office/drawing/2014/main" id="{514AA388-B77F-4A61-B1C3-F6F9CF6C8C9F}"/>
                </a:ext>
              </a:extLst>
            </p:cNvPr>
            <p:cNvSpPr/>
            <p:nvPr/>
          </p:nvSpPr>
          <p:spPr>
            <a:xfrm>
              <a:off x="3274184" y="4714155"/>
              <a:ext cx="44375" cy="80682"/>
            </a:xfrm>
            <a:custGeom>
              <a:avLst/>
              <a:gdLst/>
              <a:ahLst/>
              <a:cxnLst/>
              <a:rect l="l" t="t" r="r" b="b"/>
              <a:pathLst>
                <a:path w="48895" h="88900">
                  <a:moveTo>
                    <a:pt x="45719" y="0"/>
                  </a:moveTo>
                  <a:lnTo>
                    <a:pt x="42671" y="18287"/>
                  </a:lnTo>
                  <a:lnTo>
                    <a:pt x="36575" y="30480"/>
                  </a:lnTo>
                  <a:lnTo>
                    <a:pt x="30479" y="45719"/>
                  </a:lnTo>
                  <a:lnTo>
                    <a:pt x="27431" y="54863"/>
                  </a:lnTo>
                  <a:lnTo>
                    <a:pt x="27431" y="60960"/>
                  </a:lnTo>
                  <a:lnTo>
                    <a:pt x="24383" y="64007"/>
                  </a:lnTo>
                  <a:lnTo>
                    <a:pt x="36575" y="73151"/>
                  </a:lnTo>
                  <a:lnTo>
                    <a:pt x="48767" y="82295"/>
                  </a:lnTo>
                  <a:lnTo>
                    <a:pt x="36575" y="88392"/>
                  </a:lnTo>
                  <a:lnTo>
                    <a:pt x="21336" y="82295"/>
                  </a:lnTo>
                  <a:lnTo>
                    <a:pt x="6095" y="76200"/>
                  </a:lnTo>
                  <a:lnTo>
                    <a:pt x="0" y="73151"/>
                  </a:lnTo>
                  <a:lnTo>
                    <a:pt x="0" y="67056"/>
                  </a:lnTo>
                  <a:lnTo>
                    <a:pt x="3048" y="60960"/>
                  </a:lnTo>
                  <a:lnTo>
                    <a:pt x="9143" y="54863"/>
                  </a:lnTo>
                  <a:lnTo>
                    <a:pt x="9143" y="33527"/>
                  </a:lnTo>
                  <a:lnTo>
                    <a:pt x="6095" y="24383"/>
                  </a:lnTo>
                  <a:lnTo>
                    <a:pt x="6095" y="3048"/>
                  </a:lnTo>
                  <a:lnTo>
                    <a:pt x="45719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7" name="object 256">
              <a:extLst>
                <a:ext uri="{FF2B5EF4-FFF2-40B4-BE49-F238E27FC236}">
                  <a16:creationId xmlns:a16="http://schemas.microsoft.com/office/drawing/2014/main" id="{E9C8B779-7AE8-4B24-BA09-81BD236BC40A}"/>
                </a:ext>
              </a:extLst>
            </p:cNvPr>
            <p:cNvSpPr/>
            <p:nvPr/>
          </p:nvSpPr>
          <p:spPr>
            <a:xfrm>
              <a:off x="3268651" y="4772246"/>
              <a:ext cx="69156" cy="27663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8" name="object 257">
              <a:extLst>
                <a:ext uri="{FF2B5EF4-FFF2-40B4-BE49-F238E27FC236}">
                  <a16:creationId xmlns:a16="http://schemas.microsoft.com/office/drawing/2014/main" id="{9FC5B8E4-6F20-452D-9286-1553834ABF80}"/>
                </a:ext>
              </a:extLst>
            </p:cNvPr>
            <p:cNvSpPr/>
            <p:nvPr/>
          </p:nvSpPr>
          <p:spPr>
            <a:xfrm>
              <a:off x="3268651" y="4772246"/>
              <a:ext cx="69156" cy="27663"/>
            </a:xfrm>
            <a:custGeom>
              <a:avLst/>
              <a:gdLst/>
              <a:ahLst/>
              <a:cxnLst/>
              <a:rect l="l" t="t" r="r" b="b"/>
              <a:pathLst>
                <a:path w="76200" h="30479">
                  <a:moveTo>
                    <a:pt x="54863" y="18288"/>
                  </a:moveTo>
                  <a:lnTo>
                    <a:pt x="45720" y="21336"/>
                  </a:lnTo>
                  <a:lnTo>
                    <a:pt x="36575" y="18288"/>
                  </a:lnTo>
                  <a:lnTo>
                    <a:pt x="21336" y="15240"/>
                  </a:lnTo>
                  <a:lnTo>
                    <a:pt x="12191" y="9144"/>
                  </a:lnTo>
                  <a:lnTo>
                    <a:pt x="6096" y="0"/>
                  </a:lnTo>
                  <a:lnTo>
                    <a:pt x="6096" y="3048"/>
                  </a:lnTo>
                  <a:lnTo>
                    <a:pt x="0" y="9144"/>
                  </a:lnTo>
                  <a:lnTo>
                    <a:pt x="3048" y="12192"/>
                  </a:lnTo>
                  <a:lnTo>
                    <a:pt x="12191" y="15240"/>
                  </a:lnTo>
                  <a:lnTo>
                    <a:pt x="24384" y="21336"/>
                  </a:lnTo>
                  <a:lnTo>
                    <a:pt x="39624" y="27432"/>
                  </a:lnTo>
                  <a:lnTo>
                    <a:pt x="54863" y="30480"/>
                  </a:lnTo>
                  <a:lnTo>
                    <a:pt x="70103" y="30480"/>
                  </a:lnTo>
                  <a:lnTo>
                    <a:pt x="76200" y="27432"/>
                  </a:lnTo>
                  <a:lnTo>
                    <a:pt x="73151" y="24384"/>
                  </a:lnTo>
                  <a:lnTo>
                    <a:pt x="70103" y="21336"/>
                  </a:lnTo>
                  <a:lnTo>
                    <a:pt x="54863" y="182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9" name="object 258">
              <a:extLst>
                <a:ext uri="{FF2B5EF4-FFF2-40B4-BE49-F238E27FC236}">
                  <a16:creationId xmlns:a16="http://schemas.microsoft.com/office/drawing/2014/main" id="{D64EE97E-F86F-47FB-888C-8B1B623366CD}"/>
                </a:ext>
              </a:extLst>
            </p:cNvPr>
            <p:cNvSpPr/>
            <p:nvPr/>
          </p:nvSpPr>
          <p:spPr>
            <a:xfrm>
              <a:off x="3271417" y="4783311"/>
              <a:ext cx="8299" cy="1106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0" name="object 259">
              <a:extLst>
                <a:ext uri="{FF2B5EF4-FFF2-40B4-BE49-F238E27FC236}">
                  <a16:creationId xmlns:a16="http://schemas.microsoft.com/office/drawing/2014/main" id="{977E3677-7DED-4D9A-B6E6-EDE1E660F8EA}"/>
                </a:ext>
              </a:extLst>
            </p:cNvPr>
            <p:cNvSpPr/>
            <p:nvPr/>
          </p:nvSpPr>
          <p:spPr>
            <a:xfrm>
              <a:off x="3270033" y="4722454"/>
              <a:ext cx="53942" cy="77454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1" name="object 260">
              <a:extLst>
                <a:ext uri="{FF2B5EF4-FFF2-40B4-BE49-F238E27FC236}">
                  <a16:creationId xmlns:a16="http://schemas.microsoft.com/office/drawing/2014/main" id="{62F21512-E9C5-4B59-87BD-DDEF3153D844}"/>
                </a:ext>
              </a:extLst>
            </p:cNvPr>
            <p:cNvSpPr/>
            <p:nvPr/>
          </p:nvSpPr>
          <p:spPr>
            <a:xfrm>
              <a:off x="3276950" y="4722454"/>
              <a:ext cx="47256" cy="77801"/>
            </a:xfrm>
            <a:custGeom>
              <a:avLst/>
              <a:gdLst/>
              <a:ahLst/>
              <a:cxnLst/>
              <a:rect l="l" t="t" r="r" b="b"/>
              <a:pathLst>
                <a:path w="52070" h="85725">
                  <a:moveTo>
                    <a:pt x="48767" y="0"/>
                  </a:moveTo>
                  <a:lnTo>
                    <a:pt x="45719" y="15239"/>
                  </a:lnTo>
                  <a:lnTo>
                    <a:pt x="39623" y="30479"/>
                  </a:lnTo>
                  <a:lnTo>
                    <a:pt x="33527" y="42671"/>
                  </a:lnTo>
                  <a:lnTo>
                    <a:pt x="27431" y="51815"/>
                  </a:lnTo>
                  <a:lnTo>
                    <a:pt x="27431" y="64007"/>
                  </a:lnTo>
                  <a:lnTo>
                    <a:pt x="36575" y="70103"/>
                  </a:lnTo>
                  <a:lnTo>
                    <a:pt x="51815" y="79247"/>
                  </a:lnTo>
                  <a:lnTo>
                    <a:pt x="36575" y="85343"/>
                  </a:lnTo>
                  <a:lnTo>
                    <a:pt x="21335" y="79247"/>
                  </a:lnTo>
                  <a:lnTo>
                    <a:pt x="9143" y="76199"/>
                  </a:lnTo>
                  <a:lnTo>
                    <a:pt x="0" y="70103"/>
                  </a:lnTo>
                  <a:lnTo>
                    <a:pt x="0" y="64007"/>
                  </a:lnTo>
                  <a:lnTo>
                    <a:pt x="6095" y="57911"/>
                  </a:lnTo>
                  <a:lnTo>
                    <a:pt x="9143" y="51815"/>
                  </a:lnTo>
                  <a:lnTo>
                    <a:pt x="9143" y="42671"/>
                  </a:lnTo>
                  <a:lnTo>
                    <a:pt x="12191" y="30479"/>
                  </a:lnTo>
                  <a:lnTo>
                    <a:pt x="9143" y="21335"/>
                  </a:lnTo>
                  <a:lnTo>
                    <a:pt x="9143" y="0"/>
                  </a:lnTo>
                  <a:lnTo>
                    <a:pt x="48767" y="0"/>
                  </a:lnTo>
                  <a:close/>
                </a:path>
              </a:pathLst>
            </a:custGeom>
            <a:ln w="3175">
              <a:solidFill>
                <a:srgbClr val="3F1F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2" name="object 261">
              <a:extLst>
                <a:ext uri="{FF2B5EF4-FFF2-40B4-BE49-F238E27FC236}">
                  <a16:creationId xmlns:a16="http://schemas.microsoft.com/office/drawing/2014/main" id="{F5CD24C3-D160-4416-A509-A4BEBB3C18A9}"/>
                </a:ext>
              </a:extLst>
            </p:cNvPr>
            <p:cNvSpPr/>
            <p:nvPr/>
          </p:nvSpPr>
          <p:spPr>
            <a:xfrm>
              <a:off x="3274184" y="4777777"/>
              <a:ext cx="66851" cy="27663"/>
            </a:xfrm>
            <a:custGeom>
              <a:avLst/>
              <a:gdLst/>
              <a:ahLst/>
              <a:cxnLst/>
              <a:rect l="l" t="t" r="r" b="b"/>
              <a:pathLst>
                <a:path w="73660" h="30479">
                  <a:moveTo>
                    <a:pt x="6095" y="0"/>
                  </a:moveTo>
                  <a:lnTo>
                    <a:pt x="3048" y="3048"/>
                  </a:lnTo>
                  <a:lnTo>
                    <a:pt x="0" y="9144"/>
                  </a:lnTo>
                  <a:lnTo>
                    <a:pt x="0" y="15240"/>
                  </a:lnTo>
                  <a:lnTo>
                    <a:pt x="24383" y="21336"/>
                  </a:lnTo>
                  <a:lnTo>
                    <a:pt x="39624" y="30480"/>
                  </a:lnTo>
                  <a:lnTo>
                    <a:pt x="70103" y="30480"/>
                  </a:lnTo>
                  <a:lnTo>
                    <a:pt x="73151" y="27432"/>
                  </a:lnTo>
                  <a:lnTo>
                    <a:pt x="73151" y="24384"/>
                  </a:lnTo>
                  <a:lnTo>
                    <a:pt x="70103" y="24384"/>
                  </a:lnTo>
                  <a:lnTo>
                    <a:pt x="62483" y="21336"/>
                  </a:lnTo>
                  <a:lnTo>
                    <a:pt x="33527" y="21336"/>
                  </a:lnTo>
                  <a:lnTo>
                    <a:pt x="21336" y="15240"/>
                  </a:lnTo>
                  <a:lnTo>
                    <a:pt x="12191" y="9144"/>
                  </a:lnTo>
                  <a:lnTo>
                    <a:pt x="6095" y="0"/>
                  </a:lnTo>
                  <a:close/>
                </a:path>
                <a:path w="73660" h="30479">
                  <a:moveTo>
                    <a:pt x="54863" y="18288"/>
                  </a:moveTo>
                  <a:lnTo>
                    <a:pt x="45719" y="21336"/>
                  </a:lnTo>
                  <a:lnTo>
                    <a:pt x="62483" y="21336"/>
                  </a:lnTo>
                  <a:lnTo>
                    <a:pt x="54863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3" name="object 262">
              <a:extLst>
                <a:ext uri="{FF2B5EF4-FFF2-40B4-BE49-F238E27FC236}">
                  <a16:creationId xmlns:a16="http://schemas.microsoft.com/office/drawing/2014/main" id="{657C3710-8803-40AE-A4F7-286EB6FAD2FC}"/>
                </a:ext>
              </a:extLst>
            </p:cNvPr>
            <p:cNvSpPr/>
            <p:nvPr/>
          </p:nvSpPr>
          <p:spPr>
            <a:xfrm>
              <a:off x="3274184" y="4780545"/>
              <a:ext cx="66389" cy="24895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4" name="object 263">
              <a:extLst>
                <a:ext uri="{FF2B5EF4-FFF2-40B4-BE49-F238E27FC236}">
                  <a16:creationId xmlns:a16="http://schemas.microsoft.com/office/drawing/2014/main" id="{455801D4-5817-43F7-B978-477E42B8598F}"/>
                </a:ext>
              </a:extLst>
            </p:cNvPr>
            <p:cNvSpPr/>
            <p:nvPr/>
          </p:nvSpPr>
          <p:spPr>
            <a:xfrm>
              <a:off x="3272800" y="4776395"/>
              <a:ext cx="69156" cy="30428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5" name="object 264">
              <a:extLst>
                <a:ext uri="{FF2B5EF4-FFF2-40B4-BE49-F238E27FC236}">
                  <a16:creationId xmlns:a16="http://schemas.microsoft.com/office/drawing/2014/main" id="{958AE6F4-425B-465A-99F6-CCE539B8D546}"/>
                </a:ext>
              </a:extLst>
            </p:cNvPr>
            <p:cNvSpPr/>
            <p:nvPr/>
          </p:nvSpPr>
          <p:spPr>
            <a:xfrm>
              <a:off x="3127572" y="4761181"/>
              <a:ext cx="159059" cy="44259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6" name="object 265">
              <a:extLst>
                <a:ext uri="{FF2B5EF4-FFF2-40B4-BE49-F238E27FC236}">
                  <a16:creationId xmlns:a16="http://schemas.microsoft.com/office/drawing/2014/main" id="{C585918B-46EF-4EEA-A73F-2563C5DBD44C}"/>
                </a:ext>
              </a:extLst>
            </p:cNvPr>
            <p:cNvSpPr/>
            <p:nvPr/>
          </p:nvSpPr>
          <p:spPr>
            <a:xfrm>
              <a:off x="3126190" y="4708622"/>
              <a:ext cx="118948" cy="98201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7" name="object 266">
              <a:extLst>
                <a:ext uri="{FF2B5EF4-FFF2-40B4-BE49-F238E27FC236}">
                  <a16:creationId xmlns:a16="http://schemas.microsoft.com/office/drawing/2014/main" id="{B2741F8F-582F-43BC-A1AF-FAEE2A0FF98E}"/>
                </a:ext>
              </a:extLst>
            </p:cNvPr>
            <p:cNvSpPr/>
            <p:nvPr/>
          </p:nvSpPr>
          <p:spPr>
            <a:xfrm>
              <a:off x="3099910" y="4664361"/>
              <a:ext cx="177040" cy="106501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8" name="object 267">
              <a:extLst>
                <a:ext uri="{FF2B5EF4-FFF2-40B4-BE49-F238E27FC236}">
                  <a16:creationId xmlns:a16="http://schemas.microsoft.com/office/drawing/2014/main" id="{EDFB3309-DA83-431B-A557-429926E73349}"/>
                </a:ext>
              </a:extLst>
            </p:cNvPr>
            <p:cNvSpPr/>
            <p:nvPr/>
          </p:nvSpPr>
          <p:spPr>
            <a:xfrm>
              <a:off x="3098526" y="4662978"/>
              <a:ext cx="179806" cy="52559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9" name="object 268">
              <a:extLst>
                <a:ext uri="{FF2B5EF4-FFF2-40B4-BE49-F238E27FC236}">
                  <a16:creationId xmlns:a16="http://schemas.microsoft.com/office/drawing/2014/main" id="{AC072765-82F8-4978-B2EC-5B2261C93C3B}"/>
                </a:ext>
              </a:extLst>
            </p:cNvPr>
            <p:cNvSpPr/>
            <p:nvPr/>
          </p:nvSpPr>
          <p:spPr>
            <a:xfrm>
              <a:off x="3141403" y="4431996"/>
              <a:ext cx="77454" cy="71922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0" name="object 269">
              <a:extLst>
                <a:ext uri="{FF2B5EF4-FFF2-40B4-BE49-F238E27FC236}">
                  <a16:creationId xmlns:a16="http://schemas.microsoft.com/office/drawing/2014/main" id="{DFB22775-7D41-4D0C-B2EE-BC7DB84F52C1}"/>
                </a:ext>
              </a:extLst>
            </p:cNvPr>
            <p:cNvSpPr/>
            <p:nvPr/>
          </p:nvSpPr>
          <p:spPr>
            <a:xfrm>
              <a:off x="3140020" y="4430613"/>
              <a:ext cx="80221" cy="74688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1" name="object 270">
              <a:extLst>
                <a:ext uri="{FF2B5EF4-FFF2-40B4-BE49-F238E27FC236}">
                  <a16:creationId xmlns:a16="http://schemas.microsoft.com/office/drawing/2014/main" id="{4B0453B0-6CC8-4365-BAEB-B80485189FDF}"/>
                </a:ext>
              </a:extLst>
            </p:cNvPr>
            <p:cNvSpPr/>
            <p:nvPr/>
          </p:nvSpPr>
          <p:spPr>
            <a:xfrm>
              <a:off x="3169067" y="4459659"/>
              <a:ext cx="47025" cy="27663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2" name="object 271">
              <a:extLst>
                <a:ext uri="{FF2B5EF4-FFF2-40B4-BE49-F238E27FC236}">
                  <a16:creationId xmlns:a16="http://schemas.microsoft.com/office/drawing/2014/main" id="{D653AAC3-D562-434B-96F8-4CEE0B4B8338}"/>
                </a:ext>
              </a:extLst>
            </p:cNvPr>
            <p:cNvSpPr/>
            <p:nvPr/>
          </p:nvSpPr>
          <p:spPr>
            <a:xfrm>
              <a:off x="3166299" y="4456893"/>
              <a:ext cx="11065" cy="16597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3" name="object 272">
              <a:extLst>
                <a:ext uri="{FF2B5EF4-FFF2-40B4-BE49-F238E27FC236}">
                  <a16:creationId xmlns:a16="http://schemas.microsoft.com/office/drawing/2014/main" id="{1F08E47E-D989-4CDA-8936-4CBE08A101D5}"/>
                </a:ext>
              </a:extLst>
            </p:cNvPr>
            <p:cNvSpPr/>
            <p:nvPr/>
          </p:nvSpPr>
          <p:spPr>
            <a:xfrm>
              <a:off x="3133104" y="4426464"/>
              <a:ext cx="82987" cy="63624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4" name="object 273">
              <a:extLst>
                <a:ext uri="{FF2B5EF4-FFF2-40B4-BE49-F238E27FC236}">
                  <a16:creationId xmlns:a16="http://schemas.microsoft.com/office/drawing/2014/main" id="{F15C6394-4BD7-43FD-8761-14F3F5BE475C}"/>
                </a:ext>
              </a:extLst>
            </p:cNvPr>
            <p:cNvSpPr/>
            <p:nvPr/>
          </p:nvSpPr>
          <p:spPr>
            <a:xfrm>
              <a:off x="3135870" y="4426464"/>
              <a:ext cx="80221" cy="63624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5" name="object 274">
              <a:extLst>
                <a:ext uri="{FF2B5EF4-FFF2-40B4-BE49-F238E27FC236}">
                  <a16:creationId xmlns:a16="http://schemas.microsoft.com/office/drawing/2014/main" id="{403EABF7-F6D8-443E-903A-21CC657C7842}"/>
                </a:ext>
              </a:extLst>
            </p:cNvPr>
            <p:cNvSpPr/>
            <p:nvPr/>
          </p:nvSpPr>
          <p:spPr>
            <a:xfrm>
              <a:off x="3169066" y="4470724"/>
              <a:ext cx="5763" cy="5763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5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7" y="6096"/>
                  </a:lnTo>
                  <a:lnTo>
                    <a:pt x="6095" y="6096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007F7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6" name="object 275">
              <a:extLst>
                <a:ext uri="{FF2B5EF4-FFF2-40B4-BE49-F238E27FC236}">
                  <a16:creationId xmlns:a16="http://schemas.microsoft.com/office/drawing/2014/main" id="{3E80271F-E4D7-48DD-8754-14526F666115}"/>
                </a:ext>
              </a:extLst>
            </p:cNvPr>
            <p:cNvSpPr/>
            <p:nvPr/>
          </p:nvSpPr>
          <p:spPr>
            <a:xfrm>
              <a:off x="3169066" y="4470724"/>
              <a:ext cx="5763" cy="5763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3047" y="0"/>
                  </a:moveTo>
                  <a:lnTo>
                    <a:pt x="6095" y="0"/>
                  </a:lnTo>
                  <a:lnTo>
                    <a:pt x="6095" y="3048"/>
                  </a:lnTo>
                  <a:lnTo>
                    <a:pt x="6095" y="6096"/>
                  </a:lnTo>
                  <a:lnTo>
                    <a:pt x="3047" y="6096"/>
                  </a:lnTo>
                  <a:lnTo>
                    <a:pt x="0" y="3048"/>
                  </a:lnTo>
                  <a:lnTo>
                    <a:pt x="0" y="0"/>
                  </a:lnTo>
                  <a:lnTo>
                    <a:pt x="3047" y="0"/>
                  </a:lnTo>
                </a:path>
              </a:pathLst>
            </a:custGeom>
            <a:ln w="3175">
              <a:solidFill>
                <a:srgbClr val="003F3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7" name="object 276">
              <a:extLst>
                <a:ext uri="{FF2B5EF4-FFF2-40B4-BE49-F238E27FC236}">
                  <a16:creationId xmlns:a16="http://schemas.microsoft.com/office/drawing/2014/main" id="{BFC376B5-DED3-44D0-A72B-C1745DF84CFF}"/>
                </a:ext>
              </a:extLst>
            </p:cNvPr>
            <p:cNvSpPr/>
            <p:nvPr/>
          </p:nvSpPr>
          <p:spPr>
            <a:xfrm>
              <a:off x="3268651" y="4575843"/>
              <a:ext cx="60858" cy="24895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8" name="object 277">
              <a:extLst>
                <a:ext uri="{FF2B5EF4-FFF2-40B4-BE49-F238E27FC236}">
                  <a16:creationId xmlns:a16="http://schemas.microsoft.com/office/drawing/2014/main" id="{FE5C5FDB-EC33-4642-B4CC-F47021F9399C}"/>
                </a:ext>
              </a:extLst>
            </p:cNvPr>
            <p:cNvSpPr/>
            <p:nvPr/>
          </p:nvSpPr>
          <p:spPr>
            <a:xfrm>
              <a:off x="3267268" y="4574459"/>
              <a:ext cx="63624" cy="27663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9" name="object 278">
              <a:extLst>
                <a:ext uri="{FF2B5EF4-FFF2-40B4-BE49-F238E27FC236}">
                  <a16:creationId xmlns:a16="http://schemas.microsoft.com/office/drawing/2014/main" id="{7D554224-A22D-4C0E-B8DB-6C861A77FFE7}"/>
                </a:ext>
              </a:extLst>
            </p:cNvPr>
            <p:cNvSpPr/>
            <p:nvPr/>
          </p:nvSpPr>
          <p:spPr>
            <a:xfrm>
              <a:off x="3323976" y="4584141"/>
              <a:ext cx="2882" cy="2882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0"/>
                  </a:moveTo>
                  <a:lnTo>
                    <a:pt x="0" y="3047"/>
                  </a:lnTo>
                  <a:lnTo>
                    <a:pt x="3048" y="3047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0" name="object 279">
              <a:extLst>
                <a:ext uri="{FF2B5EF4-FFF2-40B4-BE49-F238E27FC236}">
                  <a16:creationId xmlns:a16="http://schemas.microsoft.com/office/drawing/2014/main" id="{338480EF-F96E-4F95-AC00-7DB7484EF823}"/>
                </a:ext>
              </a:extLst>
            </p:cNvPr>
            <p:cNvSpPr/>
            <p:nvPr/>
          </p:nvSpPr>
          <p:spPr>
            <a:xfrm>
              <a:off x="3122040" y="4490087"/>
              <a:ext cx="207469" cy="243430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1" name="object 280">
              <a:extLst>
                <a:ext uri="{FF2B5EF4-FFF2-40B4-BE49-F238E27FC236}">
                  <a16:creationId xmlns:a16="http://schemas.microsoft.com/office/drawing/2014/main" id="{C289B880-66CE-491C-B524-E6A32E894EBD}"/>
                </a:ext>
              </a:extLst>
            </p:cNvPr>
            <p:cNvSpPr/>
            <p:nvPr/>
          </p:nvSpPr>
          <p:spPr>
            <a:xfrm>
              <a:off x="3122040" y="4490088"/>
              <a:ext cx="207469" cy="243776"/>
            </a:xfrm>
            <a:custGeom>
              <a:avLst/>
              <a:gdLst/>
              <a:ahLst/>
              <a:cxnLst/>
              <a:rect l="l" t="t" r="r" b="b"/>
              <a:pathLst>
                <a:path w="228600" h="268604">
                  <a:moveTo>
                    <a:pt x="27431" y="12192"/>
                  </a:moveTo>
                  <a:lnTo>
                    <a:pt x="33528" y="0"/>
                  </a:lnTo>
                  <a:lnTo>
                    <a:pt x="70104" y="15239"/>
                  </a:lnTo>
                  <a:lnTo>
                    <a:pt x="67056" y="24383"/>
                  </a:lnTo>
                  <a:lnTo>
                    <a:pt x="73151" y="33527"/>
                  </a:lnTo>
                  <a:lnTo>
                    <a:pt x="76200" y="42671"/>
                  </a:lnTo>
                  <a:lnTo>
                    <a:pt x="85343" y="57912"/>
                  </a:lnTo>
                  <a:lnTo>
                    <a:pt x="97536" y="70104"/>
                  </a:lnTo>
                  <a:lnTo>
                    <a:pt x="100583" y="76200"/>
                  </a:lnTo>
                  <a:lnTo>
                    <a:pt x="100583" y="91439"/>
                  </a:lnTo>
                  <a:lnTo>
                    <a:pt x="97536" y="97536"/>
                  </a:lnTo>
                  <a:lnTo>
                    <a:pt x="97536" y="103631"/>
                  </a:lnTo>
                  <a:lnTo>
                    <a:pt x="134111" y="109727"/>
                  </a:lnTo>
                  <a:lnTo>
                    <a:pt x="155447" y="112775"/>
                  </a:lnTo>
                  <a:lnTo>
                    <a:pt x="167640" y="109727"/>
                  </a:lnTo>
                  <a:lnTo>
                    <a:pt x="170688" y="115824"/>
                  </a:lnTo>
                  <a:lnTo>
                    <a:pt x="170688" y="118871"/>
                  </a:lnTo>
                  <a:lnTo>
                    <a:pt x="173735" y="124968"/>
                  </a:lnTo>
                  <a:lnTo>
                    <a:pt x="158495" y="128015"/>
                  </a:lnTo>
                  <a:lnTo>
                    <a:pt x="140207" y="131063"/>
                  </a:lnTo>
                  <a:lnTo>
                    <a:pt x="100583" y="131063"/>
                  </a:lnTo>
                  <a:lnTo>
                    <a:pt x="100583" y="143256"/>
                  </a:lnTo>
                  <a:lnTo>
                    <a:pt x="94487" y="149351"/>
                  </a:lnTo>
                  <a:lnTo>
                    <a:pt x="97536" y="155448"/>
                  </a:lnTo>
                  <a:lnTo>
                    <a:pt x="97536" y="158495"/>
                  </a:lnTo>
                  <a:lnTo>
                    <a:pt x="100583" y="158495"/>
                  </a:lnTo>
                  <a:lnTo>
                    <a:pt x="106680" y="161544"/>
                  </a:lnTo>
                  <a:lnTo>
                    <a:pt x="115824" y="164592"/>
                  </a:lnTo>
                  <a:lnTo>
                    <a:pt x="121919" y="167639"/>
                  </a:lnTo>
                  <a:lnTo>
                    <a:pt x="131064" y="167639"/>
                  </a:lnTo>
                  <a:lnTo>
                    <a:pt x="176783" y="182880"/>
                  </a:lnTo>
                  <a:lnTo>
                    <a:pt x="192023" y="185927"/>
                  </a:lnTo>
                  <a:lnTo>
                    <a:pt x="201168" y="188975"/>
                  </a:lnTo>
                  <a:lnTo>
                    <a:pt x="207264" y="198119"/>
                  </a:lnTo>
                  <a:lnTo>
                    <a:pt x="213359" y="210312"/>
                  </a:lnTo>
                  <a:lnTo>
                    <a:pt x="222504" y="228600"/>
                  </a:lnTo>
                  <a:lnTo>
                    <a:pt x="228600" y="262127"/>
                  </a:lnTo>
                  <a:lnTo>
                    <a:pt x="204216" y="268224"/>
                  </a:lnTo>
                  <a:lnTo>
                    <a:pt x="185928" y="268224"/>
                  </a:lnTo>
                  <a:lnTo>
                    <a:pt x="173735" y="265175"/>
                  </a:lnTo>
                  <a:lnTo>
                    <a:pt x="161544" y="262127"/>
                  </a:lnTo>
                  <a:lnTo>
                    <a:pt x="164592" y="246887"/>
                  </a:lnTo>
                  <a:lnTo>
                    <a:pt x="170688" y="234695"/>
                  </a:lnTo>
                  <a:lnTo>
                    <a:pt x="170688" y="231648"/>
                  </a:lnTo>
                  <a:lnTo>
                    <a:pt x="140207" y="228600"/>
                  </a:lnTo>
                  <a:lnTo>
                    <a:pt x="112775" y="222504"/>
                  </a:lnTo>
                  <a:lnTo>
                    <a:pt x="33528" y="222504"/>
                  </a:lnTo>
                  <a:lnTo>
                    <a:pt x="18287" y="219456"/>
                  </a:lnTo>
                  <a:lnTo>
                    <a:pt x="12192" y="219456"/>
                  </a:lnTo>
                  <a:lnTo>
                    <a:pt x="6095" y="213360"/>
                  </a:lnTo>
                  <a:lnTo>
                    <a:pt x="3048" y="207263"/>
                  </a:lnTo>
                  <a:lnTo>
                    <a:pt x="0" y="198119"/>
                  </a:lnTo>
                  <a:lnTo>
                    <a:pt x="3048" y="188975"/>
                  </a:lnTo>
                  <a:lnTo>
                    <a:pt x="9143" y="173736"/>
                  </a:lnTo>
                  <a:lnTo>
                    <a:pt x="15239" y="161544"/>
                  </a:lnTo>
                  <a:lnTo>
                    <a:pt x="15239" y="140207"/>
                  </a:lnTo>
                  <a:lnTo>
                    <a:pt x="18287" y="134112"/>
                  </a:lnTo>
                  <a:lnTo>
                    <a:pt x="15239" y="124968"/>
                  </a:lnTo>
                  <a:lnTo>
                    <a:pt x="9143" y="109727"/>
                  </a:lnTo>
                  <a:lnTo>
                    <a:pt x="3048" y="88392"/>
                  </a:lnTo>
                  <a:lnTo>
                    <a:pt x="0" y="70104"/>
                  </a:lnTo>
                  <a:lnTo>
                    <a:pt x="0" y="54863"/>
                  </a:lnTo>
                  <a:lnTo>
                    <a:pt x="3048" y="45719"/>
                  </a:lnTo>
                  <a:lnTo>
                    <a:pt x="6095" y="39624"/>
                  </a:lnTo>
                  <a:lnTo>
                    <a:pt x="9143" y="30480"/>
                  </a:lnTo>
                  <a:lnTo>
                    <a:pt x="12192" y="21336"/>
                  </a:lnTo>
                  <a:lnTo>
                    <a:pt x="27431" y="121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2" name="object 281">
              <a:extLst>
                <a:ext uri="{FF2B5EF4-FFF2-40B4-BE49-F238E27FC236}">
                  <a16:creationId xmlns:a16="http://schemas.microsoft.com/office/drawing/2014/main" id="{31F6CFC4-B96F-4165-A909-6584FBA09B78}"/>
                </a:ext>
              </a:extLst>
            </p:cNvPr>
            <p:cNvSpPr/>
            <p:nvPr/>
          </p:nvSpPr>
          <p:spPr>
            <a:xfrm>
              <a:off x="3144169" y="4509452"/>
              <a:ext cx="132780" cy="99584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3" name="object 282">
              <a:extLst>
                <a:ext uri="{FF2B5EF4-FFF2-40B4-BE49-F238E27FC236}">
                  <a16:creationId xmlns:a16="http://schemas.microsoft.com/office/drawing/2014/main" id="{548F110B-ACEA-4385-BF3C-5184C75645C0}"/>
                </a:ext>
              </a:extLst>
            </p:cNvPr>
            <p:cNvSpPr/>
            <p:nvPr/>
          </p:nvSpPr>
          <p:spPr>
            <a:xfrm>
              <a:off x="3160768" y="4506686"/>
              <a:ext cx="52558" cy="77454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4" name="object 283">
              <a:extLst>
                <a:ext uri="{FF2B5EF4-FFF2-40B4-BE49-F238E27FC236}">
                  <a16:creationId xmlns:a16="http://schemas.microsoft.com/office/drawing/2014/main" id="{471C65BF-7447-40E9-B428-A58837DFACCB}"/>
                </a:ext>
              </a:extLst>
            </p:cNvPr>
            <p:cNvSpPr/>
            <p:nvPr/>
          </p:nvSpPr>
          <p:spPr>
            <a:xfrm>
              <a:off x="3122040" y="4501153"/>
              <a:ext cx="204703" cy="229598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5" name="object 284">
              <a:extLst>
                <a:ext uri="{FF2B5EF4-FFF2-40B4-BE49-F238E27FC236}">
                  <a16:creationId xmlns:a16="http://schemas.microsoft.com/office/drawing/2014/main" id="{AA2F3EA6-4162-44D6-87C8-153FA690E440}"/>
                </a:ext>
              </a:extLst>
            </p:cNvPr>
            <p:cNvSpPr/>
            <p:nvPr/>
          </p:nvSpPr>
          <p:spPr>
            <a:xfrm>
              <a:off x="3135870" y="4611803"/>
              <a:ext cx="11526" cy="19594"/>
            </a:xfrm>
            <a:custGeom>
              <a:avLst/>
              <a:gdLst/>
              <a:ahLst/>
              <a:cxnLst/>
              <a:rect l="l" t="t" r="r" b="b"/>
              <a:pathLst>
                <a:path w="12700" h="21589">
                  <a:moveTo>
                    <a:pt x="12192" y="0"/>
                  </a:moveTo>
                  <a:lnTo>
                    <a:pt x="3048" y="0"/>
                  </a:lnTo>
                  <a:lnTo>
                    <a:pt x="0" y="6095"/>
                  </a:lnTo>
                  <a:lnTo>
                    <a:pt x="0" y="15239"/>
                  </a:lnTo>
                  <a:lnTo>
                    <a:pt x="3048" y="21336"/>
                  </a:lnTo>
                  <a:lnTo>
                    <a:pt x="9143" y="18287"/>
                  </a:lnTo>
                  <a:lnTo>
                    <a:pt x="12192" y="914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6" name="object 285">
              <a:extLst>
                <a:ext uri="{FF2B5EF4-FFF2-40B4-BE49-F238E27FC236}">
                  <a16:creationId xmlns:a16="http://schemas.microsoft.com/office/drawing/2014/main" id="{34FD7BC9-AAEF-432C-90D9-4AE8431758A4}"/>
                </a:ext>
              </a:extLst>
            </p:cNvPr>
            <p:cNvSpPr/>
            <p:nvPr/>
          </p:nvSpPr>
          <p:spPr>
            <a:xfrm>
              <a:off x="3135870" y="4611802"/>
              <a:ext cx="11065" cy="19364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7" name="object 286">
              <a:extLst>
                <a:ext uri="{FF2B5EF4-FFF2-40B4-BE49-F238E27FC236}">
                  <a16:creationId xmlns:a16="http://schemas.microsoft.com/office/drawing/2014/main" id="{666F83D7-876F-40CA-A329-D8C17844512E}"/>
                </a:ext>
              </a:extLst>
            </p:cNvPr>
            <p:cNvSpPr/>
            <p:nvPr/>
          </p:nvSpPr>
          <p:spPr>
            <a:xfrm>
              <a:off x="3149702" y="4667128"/>
              <a:ext cx="94513" cy="11526"/>
            </a:xfrm>
            <a:custGeom>
              <a:avLst/>
              <a:gdLst/>
              <a:ahLst/>
              <a:cxnLst/>
              <a:rect l="l" t="t" r="r" b="b"/>
              <a:pathLst>
                <a:path w="104139" h="12700">
                  <a:moveTo>
                    <a:pt x="67056" y="6096"/>
                  </a:moveTo>
                  <a:lnTo>
                    <a:pt x="54863" y="6096"/>
                  </a:lnTo>
                  <a:lnTo>
                    <a:pt x="33527" y="9144"/>
                  </a:lnTo>
                  <a:lnTo>
                    <a:pt x="0" y="9144"/>
                  </a:lnTo>
                  <a:lnTo>
                    <a:pt x="15239" y="12192"/>
                  </a:lnTo>
                  <a:lnTo>
                    <a:pt x="39624" y="12192"/>
                  </a:lnTo>
                  <a:lnTo>
                    <a:pt x="67056" y="6096"/>
                  </a:lnTo>
                  <a:close/>
                </a:path>
                <a:path w="104139" h="12700">
                  <a:moveTo>
                    <a:pt x="103631" y="0"/>
                  </a:moveTo>
                  <a:lnTo>
                    <a:pt x="76200" y="6096"/>
                  </a:lnTo>
                  <a:lnTo>
                    <a:pt x="82295" y="6096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8" name="object 287">
              <a:extLst>
                <a:ext uri="{FF2B5EF4-FFF2-40B4-BE49-F238E27FC236}">
                  <a16:creationId xmlns:a16="http://schemas.microsoft.com/office/drawing/2014/main" id="{AE62CA6C-BEF4-4051-8BEF-AB1B9CAE6491}"/>
                </a:ext>
              </a:extLst>
            </p:cNvPr>
            <p:cNvSpPr/>
            <p:nvPr/>
          </p:nvSpPr>
          <p:spPr>
            <a:xfrm>
              <a:off x="3149702" y="4669895"/>
              <a:ext cx="85753" cy="8298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9" name="object 288">
              <a:extLst>
                <a:ext uri="{FF2B5EF4-FFF2-40B4-BE49-F238E27FC236}">
                  <a16:creationId xmlns:a16="http://schemas.microsoft.com/office/drawing/2014/main" id="{A8952927-0566-4542-A0A9-8CD7F2E6B859}"/>
                </a:ext>
              </a:extLst>
            </p:cNvPr>
            <p:cNvSpPr/>
            <p:nvPr/>
          </p:nvSpPr>
          <p:spPr>
            <a:xfrm>
              <a:off x="3072247" y="4564777"/>
              <a:ext cx="113416" cy="135546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0" name="object 289">
              <a:extLst>
                <a:ext uri="{FF2B5EF4-FFF2-40B4-BE49-F238E27FC236}">
                  <a16:creationId xmlns:a16="http://schemas.microsoft.com/office/drawing/2014/main" id="{4720900C-A7A6-4C32-9C74-2EE403B02BA5}"/>
                </a:ext>
              </a:extLst>
            </p:cNvPr>
            <p:cNvSpPr/>
            <p:nvPr/>
          </p:nvSpPr>
          <p:spPr>
            <a:xfrm>
              <a:off x="3070863" y="4563394"/>
              <a:ext cx="116183" cy="138313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CA20DC9F-AEF8-41A6-A1FC-AA1A44757361}"/>
              </a:ext>
            </a:extLst>
          </p:cNvPr>
          <p:cNvGrpSpPr/>
          <p:nvPr/>
        </p:nvGrpSpPr>
        <p:grpSpPr>
          <a:xfrm>
            <a:off x="4840151" y="5410745"/>
            <a:ext cx="1618910" cy="1162347"/>
            <a:chOff x="4460906" y="4025357"/>
            <a:chExt cx="1313970" cy="943406"/>
          </a:xfrm>
        </p:grpSpPr>
        <p:sp>
          <p:nvSpPr>
            <p:cNvPr id="412" name="object 13">
              <a:extLst>
                <a:ext uri="{FF2B5EF4-FFF2-40B4-BE49-F238E27FC236}">
                  <a16:creationId xmlns:a16="http://schemas.microsoft.com/office/drawing/2014/main" id="{AE9FAC50-A1B2-4338-B165-EE0D2BF5890A}"/>
                </a:ext>
              </a:extLst>
            </p:cNvPr>
            <p:cNvSpPr/>
            <p:nvPr/>
          </p:nvSpPr>
          <p:spPr>
            <a:xfrm>
              <a:off x="4460906" y="4025357"/>
              <a:ext cx="1313970" cy="943406"/>
            </a:xfrm>
            <a:custGeom>
              <a:avLst/>
              <a:gdLst/>
              <a:ahLst/>
              <a:cxnLst/>
              <a:rect l="l" t="t" r="r" b="b"/>
              <a:pathLst>
                <a:path w="1447800" h="1039495">
                  <a:moveTo>
                    <a:pt x="0" y="1039368"/>
                  </a:moveTo>
                  <a:lnTo>
                    <a:pt x="1447800" y="1039368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solidFill>
              <a:srgbClr val="B1D1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3" name="object 14">
              <a:extLst>
                <a:ext uri="{FF2B5EF4-FFF2-40B4-BE49-F238E27FC236}">
                  <a16:creationId xmlns:a16="http://schemas.microsoft.com/office/drawing/2014/main" id="{AE4428F9-BA46-4EB1-89AF-012F44FE24CA}"/>
                </a:ext>
              </a:extLst>
            </p:cNvPr>
            <p:cNvSpPr/>
            <p:nvPr/>
          </p:nvSpPr>
          <p:spPr>
            <a:xfrm>
              <a:off x="4460906" y="4025357"/>
              <a:ext cx="1313970" cy="943406"/>
            </a:xfrm>
            <a:custGeom>
              <a:avLst/>
              <a:gdLst/>
              <a:ahLst/>
              <a:cxnLst/>
              <a:rect l="l" t="t" r="r" b="b"/>
              <a:pathLst>
                <a:path w="1447800" h="1039495">
                  <a:moveTo>
                    <a:pt x="0" y="1039368"/>
                  </a:moveTo>
                  <a:lnTo>
                    <a:pt x="1447800" y="1039368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1039368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4" name="object 290">
              <a:extLst>
                <a:ext uri="{FF2B5EF4-FFF2-40B4-BE49-F238E27FC236}">
                  <a16:creationId xmlns:a16="http://schemas.microsoft.com/office/drawing/2014/main" id="{B5955012-1E5B-4BA5-8B4B-8B11B544BEC1}"/>
                </a:ext>
              </a:extLst>
            </p:cNvPr>
            <p:cNvSpPr/>
            <p:nvPr/>
          </p:nvSpPr>
          <p:spPr>
            <a:xfrm>
              <a:off x="4691888" y="4055787"/>
              <a:ext cx="724758" cy="886584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415" name="组合 414">
            <a:extLst>
              <a:ext uri="{FF2B5EF4-FFF2-40B4-BE49-F238E27FC236}">
                <a16:creationId xmlns:a16="http://schemas.microsoft.com/office/drawing/2014/main" id="{A120E1CA-F1F7-4080-836F-20D21460BCC2}"/>
              </a:ext>
            </a:extLst>
          </p:cNvPr>
          <p:cNvGrpSpPr/>
          <p:nvPr/>
        </p:nvGrpSpPr>
        <p:grpSpPr>
          <a:xfrm>
            <a:off x="9212202" y="5431436"/>
            <a:ext cx="1618910" cy="1165898"/>
            <a:chOff x="5982344" y="4014292"/>
            <a:chExt cx="1313970" cy="946288"/>
          </a:xfrm>
        </p:grpSpPr>
        <p:sp>
          <p:nvSpPr>
            <p:cNvPr id="416" name="object 8">
              <a:extLst>
                <a:ext uri="{FF2B5EF4-FFF2-40B4-BE49-F238E27FC236}">
                  <a16:creationId xmlns:a16="http://schemas.microsoft.com/office/drawing/2014/main" id="{EF57081A-9597-4629-B1F9-ECAD19F26E2B}"/>
                </a:ext>
              </a:extLst>
            </p:cNvPr>
            <p:cNvSpPr/>
            <p:nvPr/>
          </p:nvSpPr>
          <p:spPr>
            <a:xfrm>
              <a:off x="5982344" y="4014292"/>
              <a:ext cx="1313970" cy="946288"/>
            </a:xfrm>
            <a:custGeom>
              <a:avLst/>
              <a:gdLst/>
              <a:ahLst/>
              <a:cxnLst/>
              <a:rect l="l" t="t" r="r" b="b"/>
              <a:pathLst>
                <a:path w="1447800" h="1042670">
                  <a:moveTo>
                    <a:pt x="0" y="1042415"/>
                  </a:moveTo>
                  <a:lnTo>
                    <a:pt x="1447800" y="1042415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1042415"/>
                  </a:lnTo>
                  <a:close/>
                </a:path>
              </a:pathLst>
            </a:custGeom>
            <a:solidFill>
              <a:srgbClr val="B1D1D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7" name="object 291">
              <a:extLst>
                <a:ext uri="{FF2B5EF4-FFF2-40B4-BE49-F238E27FC236}">
                  <a16:creationId xmlns:a16="http://schemas.microsoft.com/office/drawing/2014/main" id="{B6823827-C6D0-43A3-A85E-97B70E8F6A54}"/>
                </a:ext>
              </a:extLst>
            </p:cNvPr>
            <p:cNvSpPr/>
            <p:nvPr/>
          </p:nvSpPr>
          <p:spPr>
            <a:xfrm>
              <a:off x="6170450" y="4033656"/>
              <a:ext cx="860304" cy="857538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17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>
            <a:spLocks/>
          </p:cNvSpPr>
          <p:nvPr/>
        </p:nvSpPr>
        <p:spPr bwMode="auto">
          <a:xfrm rot="18000000" flipH="1">
            <a:off x="144655" y="3185235"/>
            <a:ext cx="5640076" cy="1665875"/>
          </a:xfrm>
          <a:custGeom>
            <a:avLst/>
            <a:gdLst>
              <a:gd name="connsiteX0" fmla="*/ 549867 w 5640076"/>
              <a:gd name="connsiteY0" fmla="*/ 0 h 1665874"/>
              <a:gd name="connsiteX1" fmla="*/ 660256 w 5640076"/>
              <a:gd name="connsiteY1" fmla="*/ 0 h 1665874"/>
              <a:gd name="connsiteX2" fmla="*/ 802545 w 5640076"/>
              <a:gd name="connsiteY2" fmla="*/ 0 h 1665874"/>
              <a:gd name="connsiteX3" fmla="*/ 1315377 w 5640076"/>
              <a:gd name="connsiteY3" fmla="*/ 0 h 1665874"/>
              <a:gd name="connsiteX4" fmla="*/ 2429468 w 5640076"/>
              <a:gd name="connsiteY4" fmla="*/ 0 h 1665874"/>
              <a:gd name="connsiteX5" fmla="*/ 3194978 w 5640076"/>
              <a:gd name="connsiteY5" fmla="*/ 0 h 1665874"/>
              <a:gd name="connsiteX6" fmla="*/ 4323673 w 5640076"/>
              <a:gd name="connsiteY6" fmla="*/ 0 h 1665874"/>
              <a:gd name="connsiteX7" fmla="*/ 4576351 w 5640076"/>
              <a:gd name="connsiteY7" fmla="*/ 0 h 1665874"/>
              <a:gd name="connsiteX8" fmla="*/ 4766233 w 5640076"/>
              <a:gd name="connsiteY8" fmla="*/ 0 h 1665874"/>
              <a:gd name="connsiteX9" fmla="*/ 4902290 w 5640076"/>
              <a:gd name="connsiteY9" fmla="*/ 0 h 1665874"/>
              <a:gd name="connsiteX10" fmla="*/ 4965556 w 5640076"/>
              <a:gd name="connsiteY10" fmla="*/ 0 h 1665874"/>
              <a:gd name="connsiteX11" fmla="*/ 4993493 w 5640076"/>
              <a:gd name="connsiteY11" fmla="*/ 0 h 1665874"/>
              <a:gd name="connsiteX12" fmla="*/ 5089182 w 5640076"/>
              <a:gd name="connsiteY12" fmla="*/ 0 h 1665874"/>
              <a:gd name="connsiteX13" fmla="*/ 5236816 w 5640076"/>
              <a:gd name="connsiteY13" fmla="*/ 84798 h 1665874"/>
              <a:gd name="connsiteX14" fmla="*/ 5619571 w 5640076"/>
              <a:gd name="connsiteY14" fmla="*/ 748139 h 1665874"/>
              <a:gd name="connsiteX15" fmla="*/ 5619571 w 5640076"/>
              <a:gd name="connsiteY15" fmla="*/ 917735 h 1665874"/>
              <a:gd name="connsiteX16" fmla="*/ 5236816 w 5640076"/>
              <a:gd name="connsiteY16" fmla="*/ 1581076 h 1665874"/>
              <a:gd name="connsiteX17" fmla="*/ 5089182 w 5640076"/>
              <a:gd name="connsiteY17" fmla="*/ 1665874 h 1665874"/>
              <a:gd name="connsiteX18" fmla="*/ 4965556 w 5640076"/>
              <a:gd name="connsiteY18" fmla="*/ 1665874 h 1665874"/>
              <a:gd name="connsiteX19" fmla="*/ 4323673 w 5640076"/>
              <a:gd name="connsiteY19" fmla="*/ 1665874 h 1665874"/>
              <a:gd name="connsiteX20" fmla="*/ 3194978 w 5640076"/>
              <a:gd name="connsiteY20" fmla="*/ 1665874 h 1665874"/>
              <a:gd name="connsiteX21" fmla="*/ 2429468 w 5640076"/>
              <a:gd name="connsiteY21" fmla="*/ 1665874 h 1665874"/>
              <a:gd name="connsiteX22" fmla="*/ 1315377 w 5640076"/>
              <a:gd name="connsiteY22" fmla="*/ 1665874 h 1665874"/>
              <a:gd name="connsiteX23" fmla="*/ 660256 w 5640076"/>
              <a:gd name="connsiteY23" fmla="*/ 1665874 h 1665874"/>
              <a:gd name="connsiteX24" fmla="*/ 549867 w 5640076"/>
              <a:gd name="connsiteY24" fmla="*/ 1665874 h 1665874"/>
              <a:gd name="connsiteX25" fmla="*/ 402233 w 5640076"/>
              <a:gd name="connsiteY25" fmla="*/ 1581076 h 1665874"/>
              <a:gd name="connsiteX26" fmla="*/ 19479 w 5640076"/>
              <a:gd name="connsiteY26" fmla="*/ 917735 h 1665874"/>
              <a:gd name="connsiteX27" fmla="*/ 19479 w 5640076"/>
              <a:gd name="connsiteY27" fmla="*/ 748139 h 1665874"/>
              <a:gd name="connsiteX28" fmla="*/ 402233 w 5640076"/>
              <a:gd name="connsiteY28" fmla="*/ 84798 h 1665874"/>
              <a:gd name="connsiteX29" fmla="*/ 549867 w 5640076"/>
              <a:gd name="connsiteY29" fmla="*/ 0 h 166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0076" h="1665874">
                <a:moveTo>
                  <a:pt x="549867" y="0"/>
                </a:moveTo>
                <a:lnTo>
                  <a:pt x="660256" y="0"/>
                </a:lnTo>
                <a:lnTo>
                  <a:pt x="802545" y="0"/>
                </a:lnTo>
                <a:cubicBezTo>
                  <a:pt x="1315377" y="0"/>
                  <a:pt x="1315377" y="0"/>
                  <a:pt x="1315377" y="0"/>
                </a:cubicBezTo>
                <a:lnTo>
                  <a:pt x="2429468" y="0"/>
                </a:lnTo>
                <a:cubicBezTo>
                  <a:pt x="3194978" y="0"/>
                  <a:pt x="3194978" y="0"/>
                  <a:pt x="3194978" y="0"/>
                </a:cubicBezTo>
                <a:lnTo>
                  <a:pt x="4323673" y="0"/>
                </a:lnTo>
                <a:lnTo>
                  <a:pt x="4576351" y="0"/>
                </a:lnTo>
                <a:lnTo>
                  <a:pt x="4766233" y="0"/>
                </a:lnTo>
                <a:lnTo>
                  <a:pt x="4902290" y="0"/>
                </a:lnTo>
                <a:lnTo>
                  <a:pt x="4965556" y="0"/>
                </a:lnTo>
                <a:lnTo>
                  <a:pt x="4993493" y="0"/>
                </a:lnTo>
                <a:cubicBezTo>
                  <a:pt x="5089182" y="0"/>
                  <a:pt x="5089182" y="0"/>
                  <a:pt x="5089182" y="0"/>
                </a:cubicBezTo>
                <a:cubicBezTo>
                  <a:pt x="5143862" y="0"/>
                  <a:pt x="5209477" y="38296"/>
                  <a:pt x="5236816" y="84798"/>
                </a:cubicBezTo>
                <a:cubicBezTo>
                  <a:pt x="5619571" y="748139"/>
                  <a:pt x="5619571" y="748139"/>
                  <a:pt x="5619571" y="748139"/>
                </a:cubicBezTo>
                <a:cubicBezTo>
                  <a:pt x="5646911" y="794641"/>
                  <a:pt x="5646911" y="871233"/>
                  <a:pt x="5619571" y="917735"/>
                </a:cubicBezTo>
                <a:cubicBezTo>
                  <a:pt x="5236816" y="1581076"/>
                  <a:pt x="5236816" y="1581076"/>
                  <a:pt x="5236816" y="1581076"/>
                </a:cubicBezTo>
                <a:cubicBezTo>
                  <a:pt x="5209477" y="1627578"/>
                  <a:pt x="5143862" y="1665874"/>
                  <a:pt x="5089182" y="1665874"/>
                </a:cubicBezTo>
                <a:lnTo>
                  <a:pt x="4965556" y="1665874"/>
                </a:lnTo>
                <a:lnTo>
                  <a:pt x="4323673" y="1665874"/>
                </a:lnTo>
                <a:lnTo>
                  <a:pt x="3194978" y="1665874"/>
                </a:lnTo>
                <a:lnTo>
                  <a:pt x="2429468" y="1665874"/>
                </a:lnTo>
                <a:lnTo>
                  <a:pt x="1315377" y="1665874"/>
                </a:lnTo>
                <a:lnTo>
                  <a:pt x="660256" y="1665874"/>
                </a:lnTo>
                <a:lnTo>
                  <a:pt x="549867" y="1665874"/>
                </a:lnTo>
                <a:cubicBezTo>
                  <a:pt x="496555" y="1665874"/>
                  <a:pt x="429573" y="1627578"/>
                  <a:pt x="402233" y="1581076"/>
                </a:cubicBezTo>
                <a:cubicBezTo>
                  <a:pt x="19479" y="917735"/>
                  <a:pt x="19479" y="917735"/>
                  <a:pt x="19479" y="917735"/>
                </a:cubicBezTo>
                <a:cubicBezTo>
                  <a:pt x="-6494" y="871233"/>
                  <a:pt x="-6494" y="794641"/>
                  <a:pt x="19479" y="748139"/>
                </a:cubicBezTo>
                <a:cubicBezTo>
                  <a:pt x="402233" y="84798"/>
                  <a:pt x="402233" y="84798"/>
                  <a:pt x="402233" y="84798"/>
                </a:cubicBezTo>
                <a:cubicBezTo>
                  <a:pt x="429573" y="38296"/>
                  <a:pt x="496555" y="0"/>
                  <a:pt x="549867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4000">
                <a:srgbClr val="ECECEC"/>
              </a:gs>
            </a:gsLst>
            <a:lin ang="7800000" scaled="0"/>
          </a:gradFill>
          <a:ln w="19050">
            <a:gradFill>
              <a:gsLst>
                <a:gs pos="100000">
                  <a:schemeClr val="bg1"/>
                </a:gs>
                <a:gs pos="0">
                  <a:srgbClr val="ECECEC"/>
                </a:gs>
              </a:gsLst>
              <a:lin ang="7800000" scaled="0"/>
            </a:gradFill>
          </a:ln>
          <a:effectLst>
            <a:outerShdw blurRad="114300" dist="63500" dir="8100000" algn="tr" rotWithShape="0">
              <a:prstClr val="black">
                <a:alpha val="1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>
            <a:off x="1091183" y="4815994"/>
            <a:ext cx="5640076" cy="1665875"/>
          </a:xfrm>
          <a:custGeom>
            <a:avLst/>
            <a:gdLst>
              <a:gd name="connsiteX0" fmla="*/ 549867 w 5640076"/>
              <a:gd name="connsiteY0" fmla="*/ 0 h 1665874"/>
              <a:gd name="connsiteX1" fmla="*/ 660256 w 5640076"/>
              <a:gd name="connsiteY1" fmla="*/ 0 h 1665874"/>
              <a:gd name="connsiteX2" fmla="*/ 802545 w 5640076"/>
              <a:gd name="connsiteY2" fmla="*/ 0 h 1665874"/>
              <a:gd name="connsiteX3" fmla="*/ 1315377 w 5640076"/>
              <a:gd name="connsiteY3" fmla="*/ 0 h 1665874"/>
              <a:gd name="connsiteX4" fmla="*/ 2429468 w 5640076"/>
              <a:gd name="connsiteY4" fmla="*/ 0 h 1665874"/>
              <a:gd name="connsiteX5" fmla="*/ 3194978 w 5640076"/>
              <a:gd name="connsiteY5" fmla="*/ 0 h 1665874"/>
              <a:gd name="connsiteX6" fmla="*/ 4323673 w 5640076"/>
              <a:gd name="connsiteY6" fmla="*/ 0 h 1665874"/>
              <a:gd name="connsiteX7" fmla="*/ 4576351 w 5640076"/>
              <a:gd name="connsiteY7" fmla="*/ 0 h 1665874"/>
              <a:gd name="connsiteX8" fmla="*/ 4766233 w 5640076"/>
              <a:gd name="connsiteY8" fmla="*/ 0 h 1665874"/>
              <a:gd name="connsiteX9" fmla="*/ 4902290 w 5640076"/>
              <a:gd name="connsiteY9" fmla="*/ 0 h 1665874"/>
              <a:gd name="connsiteX10" fmla="*/ 4965556 w 5640076"/>
              <a:gd name="connsiteY10" fmla="*/ 0 h 1665874"/>
              <a:gd name="connsiteX11" fmla="*/ 4993493 w 5640076"/>
              <a:gd name="connsiteY11" fmla="*/ 0 h 1665874"/>
              <a:gd name="connsiteX12" fmla="*/ 5089182 w 5640076"/>
              <a:gd name="connsiteY12" fmla="*/ 0 h 1665874"/>
              <a:gd name="connsiteX13" fmla="*/ 5236816 w 5640076"/>
              <a:gd name="connsiteY13" fmla="*/ 84798 h 1665874"/>
              <a:gd name="connsiteX14" fmla="*/ 5619571 w 5640076"/>
              <a:gd name="connsiteY14" fmla="*/ 748139 h 1665874"/>
              <a:gd name="connsiteX15" fmla="*/ 5619571 w 5640076"/>
              <a:gd name="connsiteY15" fmla="*/ 917735 h 1665874"/>
              <a:gd name="connsiteX16" fmla="*/ 5236816 w 5640076"/>
              <a:gd name="connsiteY16" fmla="*/ 1581076 h 1665874"/>
              <a:gd name="connsiteX17" fmla="*/ 5089182 w 5640076"/>
              <a:gd name="connsiteY17" fmla="*/ 1665874 h 1665874"/>
              <a:gd name="connsiteX18" fmla="*/ 4965556 w 5640076"/>
              <a:gd name="connsiteY18" fmla="*/ 1665874 h 1665874"/>
              <a:gd name="connsiteX19" fmla="*/ 4323673 w 5640076"/>
              <a:gd name="connsiteY19" fmla="*/ 1665874 h 1665874"/>
              <a:gd name="connsiteX20" fmla="*/ 3194978 w 5640076"/>
              <a:gd name="connsiteY20" fmla="*/ 1665874 h 1665874"/>
              <a:gd name="connsiteX21" fmla="*/ 2429468 w 5640076"/>
              <a:gd name="connsiteY21" fmla="*/ 1665874 h 1665874"/>
              <a:gd name="connsiteX22" fmla="*/ 1315377 w 5640076"/>
              <a:gd name="connsiteY22" fmla="*/ 1665874 h 1665874"/>
              <a:gd name="connsiteX23" fmla="*/ 660256 w 5640076"/>
              <a:gd name="connsiteY23" fmla="*/ 1665874 h 1665874"/>
              <a:gd name="connsiteX24" fmla="*/ 549867 w 5640076"/>
              <a:gd name="connsiteY24" fmla="*/ 1665874 h 1665874"/>
              <a:gd name="connsiteX25" fmla="*/ 402233 w 5640076"/>
              <a:gd name="connsiteY25" fmla="*/ 1581076 h 1665874"/>
              <a:gd name="connsiteX26" fmla="*/ 19479 w 5640076"/>
              <a:gd name="connsiteY26" fmla="*/ 917735 h 1665874"/>
              <a:gd name="connsiteX27" fmla="*/ 19479 w 5640076"/>
              <a:gd name="connsiteY27" fmla="*/ 748139 h 1665874"/>
              <a:gd name="connsiteX28" fmla="*/ 402233 w 5640076"/>
              <a:gd name="connsiteY28" fmla="*/ 84798 h 1665874"/>
              <a:gd name="connsiteX29" fmla="*/ 549867 w 5640076"/>
              <a:gd name="connsiteY29" fmla="*/ 0 h 166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0076" h="1665874">
                <a:moveTo>
                  <a:pt x="549867" y="0"/>
                </a:moveTo>
                <a:lnTo>
                  <a:pt x="660256" y="0"/>
                </a:lnTo>
                <a:lnTo>
                  <a:pt x="802545" y="0"/>
                </a:lnTo>
                <a:cubicBezTo>
                  <a:pt x="1315377" y="0"/>
                  <a:pt x="1315377" y="0"/>
                  <a:pt x="1315377" y="0"/>
                </a:cubicBezTo>
                <a:lnTo>
                  <a:pt x="2429468" y="0"/>
                </a:lnTo>
                <a:cubicBezTo>
                  <a:pt x="3194978" y="0"/>
                  <a:pt x="3194978" y="0"/>
                  <a:pt x="3194978" y="0"/>
                </a:cubicBezTo>
                <a:lnTo>
                  <a:pt x="4323673" y="0"/>
                </a:lnTo>
                <a:lnTo>
                  <a:pt x="4576351" y="0"/>
                </a:lnTo>
                <a:lnTo>
                  <a:pt x="4766233" y="0"/>
                </a:lnTo>
                <a:lnTo>
                  <a:pt x="4902290" y="0"/>
                </a:lnTo>
                <a:lnTo>
                  <a:pt x="4965556" y="0"/>
                </a:lnTo>
                <a:lnTo>
                  <a:pt x="4993493" y="0"/>
                </a:lnTo>
                <a:cubicBezTo>
                  <a:pt x="5089182" y="0"/>
                  <a:pt x="5089182" y="0"/>
                  <a:pt x="5089182" y="0"/>
                </a:cubicBezTo>
                <a:cubicBezTo>
                  <a:pt x="5143862" y="0"/>
                  <a:pt x="5209477" y="38296"/>
                  <a:pt x="5236816" y="84798"/>
                </a:cubicBezTo>
                <a:cubicBezTo>
                  <a:pt x="5619571" y="748139"/>
                  <a:pt x="5619571" y="748139"/>
                  <a:pt x="5619571" y="748139"/>
                </a:cubicBezTo>
                <a:cubicBezTo>
                  <a:pt x="5646911" y="794641"/>
                  <a:pt x="5646911" y="871233"/>
                  <a:pt x="5619571" y="917735"/>
                </a:cubicBezTo>
                <a:cubicBezTo>
                  <a:pt x="5236816" y="1581076"/>
                  <a:pt x="5236816" y="1581076"/>
                  <a:pt x="5236816" y="1581076"/>
                </a:cubicBezTo>
                <a:cubicBezTo>
                  <a:pt x="5209477" y="1627578"/>
                  <a:pt x="5143862" y="1665874"/>
                  <a:pt x="5089182" y="1665874"/>
                </a:cubicBezTo>
                <a:lnTo>
                  <a:pt x="4965556" y="1665874"/>
                </a:lnTo>
                <a:lnTo>
                  <a:pt x="4323673" y="1665874"/>
                </a:lnTo>
                <a:lnTo>
                  <a:pt x="3194978" y="1665874"/>
                </a:lnTo>
                <a:lnTo>
                  <a:pt x="2429468" y="1665874"/>
                </a:lnTo>
                <a:lnTo>
                  <a:pt x="1315377" y="1665874"/>
                </a:lnTo>
                <a:lnTo>
                  <a:pt x="660256" y="1665874"/>
                </a:lnTo>
                <a:lnTo>
                  <a:pt x="549867" y="1665874"/>
                </a:lnTo>
                <a:cubicBezTo>
                  <a:pt x="496555" y="1665874"/>
                  <a:pt x="429573" y="1627578"/>
                  <a:pt x="402233" y="1581076"/>
                </a:cubicBezTo>
                <a:cubicBezTo>
                  <a:pt x="19479" y="917735"/>
                  <a:pt x="19479" y="917735"/>
                  <a:pt x="19479" y="917735"/>
                </a:cubicBezTo>
                <a:cubicBezTo>
                  <a:pt x="-6494" y="871233"/>
                  <a:pt x="-6494" y="794641"/>
                  <a:pt x="19479" y="748139"/>
                </a:cubicBezTo>
                <a:cubicBezTo>
                  <a:pt x="402233" y="84798"/>
                  <a:pt x="402233" y="84798"/>
                  <a:pt x="402233" y="84798"/>
                </a:cubicBezTo>
                <a:cubicBezTo>
                  <a:pt x="429573" y="38296"/>
                  <a:pt x="496555" y="0"/>
                  <a:pt x="549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ECECEC"/>
              </a:gs>
              <a:gs pos="100000">
                <a:schemeClr val="bg1"/>
              </a:gs>
            </a:gsLst>
            <a:lin ang="2700000" scaled="1"/>
            <a:tileRect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rgbClr val="ECECEC"/>
                </a:gs>
              </a:gsLst>
              <a:lin ang="2700000" scaled="1"/>
              <a:tileRect/>
            </a:gradFill>
          </a:ln>
          <a:effectLst>
            <a:outerShdw blurRad="114300" dist="63500" dir="8100000" algn="tr" rotWithShape="0">
              <a:prstClr val="black">
                <a:alpha val="1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070719" y="4822511"/>
            <a:ext cx="1879600" cy="166587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rgbClr val="ECECEC"/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CECEC"/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 rot="3600000">
            <a:off x="2018919" y="3185235"/>
            <a:ext cx="5640076" cy="1665875"/>
          </a:xfrm>
          <a:custGeom>
            <a:avLst/>
            <a:gdLst>
              <a:gd name="connsiteX0" fmla="*/ 549867 w 5640076"/>
              <a:gd name="connsiteY0" fmla="*/ 0 h 1665874"/>
              <a:gd name="connsiteX1" fmla="*/ 660256 w 5640076"/>
              <a:gd name="connsiteY1" fmla="*/ 0 h 1665874"/>
              <a:gd name="connsiteX2" fmla="*/ 802545 w 5640076"/>
              <a:gd name="connsiteY2" fmla="*/ 0 h 1665874"/>
              <a:gd name="connsiteX3" fmla="*/ 1315377 w 5640076"/>
              <a:gd name="connsiteY3" fmla="*/ 0 h 1665874"/>
              <a:gd name="connsiteX4" fmla="*/ 2429468 w 5640076"/>
              <a:gd name="connsiteY4" fmla="*/ 0 h 1665874"/>
              <a:gd name="connsiteX5" fmla="*/ 3194978 w 5640076"/>
              <a:gd name="connsiteY5" fmla="*/ 0 h 1665874"/>
              <a:gd name="connsiteX6" fmla="*/ 4323673 w 5640076"/>
              <a:gd name="connsiteY6" fmla="*/ 0 h 1665874"/>
              <a:gd name="connsiteX7" fmla="*/ 4576351 w 5640076"/>
              <a:gd name="connsiteY7" fmla="*/ 0 h 1665874"/>
              <a:gd name="connsiteX8" fmla="*/ 4766233 w 5640076"/>
              <a:gd name="connsiteY8" fmla="*/ 0 h 1665874"/>
              <a:gd name="connsiteX9" fmla="*/ 4902290 w 5640076"/>
              <a:gd name="connsiteY9" fmla="*/ 0 h 1665874"/>
              <a:gd name="connsiteX10" fmla="*/ 4965556 w 5640076"/>
              <a:gd name="connsiteY10" fmla="*/ 0 h 1665874"/>
              <a:gd name="connsiteX11" fmla="*/ 4993493 w 5640076"/>
              <a:gd name="connsiteY11" fmla="*/ 0 h 1665874"/>
              <a:gd name="connsiteX12" fmla="*/ 5089182 w 5640076"/>
              <a:gd name="connsiteY12" fmla="*/ 0 h 1665874"/>
              <a:gd name="connsiteX13" fmla="*/ 5236816 w 5640076"/>
              <a:gd name="connsiteY13" fmla="*/ 84798 h 1665874"/>
              <a:gd name="connsiteX14" fmla="*/ 5619571 w 5640076"/>
              <a:gd name="connsiteY14" fmla="*/ 748139 h 1665874"/>
              <a:gd name="connsiteX15" fmla="*/ 5619571 w 5640076"/>
              <a:gd name="connsiteY15" fmla="*/ 917735 h 1665874"/>
              <a:gd name="connsiteX16" fmla="*/ 5236816 w 5640076"/>
              <a:gd name="connsiteY16" fmla="*/ 1581076 h 1665874"/>
              <a:gd name="connsiteX17" fmla="*/ 5089182 w 5640076"/>
              <a:gd name="connsiteY17" fmla="*/ 1665874 h 1665874"/>
              <a:gd name="connsiteX18" fmla="*/ 4965556 w 5640076"/>
              <a:gd name="connsiteY18" fmla="*/ 1665874 h 1665874"/>
              <a:gd name="connsiteX19" fmla="*/ 4323673 w 5640076"/>
              <a:gd name="connsiteY19" fmla="*/ 1665874 h 1665874"/>
              <a:gd name="connsiteX20" fmla="*/ 3194978 w 5640076"/>
              <a:gd name="connsiteY20" fmla="*/ 1665874 h 1665874"/>
              <a:gd name="connsiteX21" fmla="*/ 2429468 w 5640076"/>
              <a:gd name="connsiteY21" fmla="*/ 1665874 h 1665874"/>
              <a:gd name="connsiteX22" fmla="*/ 1315377 w 5640076"/>
              <a:gd name="connsiteY22" fmla="*/ 1665874 h 1665874"/>
              <a:gd name="connsiteX23" fmla="*/ 660256 w 5640076"/>
              <a:gd name="connsiteY23" fmla="*/ 1665874 h 1665874"/>
              <a:gd name="connsiteX24" fmla="*/ 549867 w 5640076"/>
              <a:gd name="connsiteY24" fmla="*/ 1665874 h 1665874"/>
              <a:gd name="connsiteX25" fmla="*/ 402233 w 5640076"/>
              <a:gd name="connsiteY25" fmla="*/ 1581076 h 1665874"/>
              <a:gd name="connsiteX26" fmla="*/ 19479 w 5640076"/>
              <a:gd name="connsiteY26" fmla="*/ 917735 h 1665874"/>
              <a:gd name="connsiteX27" fmla="*/ 19479 w 5640076"/>
              <a:gd name="connsiteY27" fmla="*/ 748139 h 1665874"/>
              <a:gd name="connsiteX28" fmla="*/ 402233 w 5640076"/>
              <a:gd name="connsiteY28" fmla="*/ 84798 h 1665874"/>
              <a:gd name="connsiteX29" fmla="*/ 549867 w 5640076"/>
              <a:gd name="connsiteY29" fmla="*/ 0 h 166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0076" h="1665874">
                <a:moveTo>
                  <a:pt x="549867" y="0"/>
                </a:moveTo>
                <a:lnTo>
                  <a:pt x="660256" y="0"/>
                </a:lnTo>
                <a:lnTo>
                  <a:pt x="802545" y="0"/>
                </a:lnTo>
                <a:cubicBezTo>
                  <a:pt x="1315377" y="0"/>
                  <a:pt x="1315377" y="0"/>
                  <a:pt x="1315377" y="0"/>
                </a:cubicBezTo>
                <a:lnTo>
                  <a:pt x="2429468" y="0"/>
                </a:lnTo>
                <a:cubicBezTo>
                  <a:pt x="3194978" y="0"/>
                  <a:pt x="3194978" y="0"/>
                  <a:pt x="3194978" y="0"/>
                </a:cubicBezTo>
                <a:lnTo>
                  <a:pt x="4323673" y="0"/>
                </a:lnTo>
                <a:lnTo>
                  <a:pt x="4576351" y="0"/>
                </a:lnTo>
                <a:lnTo>
                  <a:pt x="4766233" y="0"/>
                </a:lnTo>
                <a:lnTo>
                  <a:pt x="4902290" y="0"/>
                </a:lnTo>
                <a:lnTo>
                  <a:pt x="4965556" y="0"/>
                </a:lnTo>
                <a:lnTo>
                  <a:pt x="4993493" y="0"/>
                </a:lnTo>
                <a:cubicBezTo>
                  <a:pt x="5089182" y="0"/>
                  <a:pt x="5089182" y="0"/>
                  <a:pt x="5089182" y="0"/>
                </a:cubicBezTo>
                <a:cubicBezTo>
                  <a:pt x="5143862" y="0"/>
                  <a:pt x="5209477" y="38296"/>
                  <a:pt x="5236816" y="84798"/>
                </a:cubicBezTo>
                <a:cubicBezTo>
                  <a:pt x="5619571" y="748139"/>
                  <a:pt x="5619571" y="748139"/>
                  <a:pt x="5619571" y="748139"/>
                </a:cubicBezTo>
                <a:cubicBezTo>
                  <a:pt x="5646911" y="794641"/>
                  <a:pt x="5646911" y="871233"/>
                  <a:pt x="5619571" y="917735"/>
                </a:cubicBezTo>
                <a:cubicBezTo>
                  <a:pt x="5236816" y="1581076"/>
                  <a:pt x="5236816" y="1581076"/>
                  <a:pt x="5236816" y="1581076"/>
                </a:cubicBezTo>
                <a:cubicBezTo>
                  <a:pt x="5209477" y="1627578"/>
                  <a:pt x="5143862" y="1665874"/>
                  <a:pt x="5089182" y="1665874"/>
                </a:cubicBezTo>
                <a:lnTo>
                  <a:pt x="4965556" y="1665874"/>
                </a:lnTo>
                <a:lnTo>
                  <a:pt x="4323673" y="1665874"/>
                </a:lnTo>
                <a:lnTo>
                  <a:pt x="3194978" y="1665874"/>
                </a:lnTo>
                <a:lnTo>
                  <a:pt x="2429468" y="1665874"/>
                </a:lnTo>
                <a:lnTo>
                  <a:pt x="1315377" y="1665874"/>
                </a:lnTo>
                <a:lnTo>
                  <a:pt x="660256" y="1665874"/>
                </a:lnTo>
                <a:lnTo>
                  <a:pt x="549867" y="1665874"/>
                </a:lnTo>
                <a:cubicBezTo>
                  <a:pt x="496555" y="1665874"/>
                  <a:pt x="429573" y="1627578"/>
                  <a:pt x="402233" y="1581076"/>
                </a:cubicBezTo>
                <a:cubicBezTo>
                  <a:pt x="19479" y="917735"/>
                  <a:pt x="19479" y="917735"/>
                  <a:pt x="19479" y="917735"/>
                </a:cubicBezTo>
                <a:cubicBezTo>
                  <a:pt x="-6494" y="871233"/>
                  <a:pt x="-6494" y="794641"/>
                  <a:pt x="19479" y="748139"/>
                </a:cubicBezTo>
                <a:cubicBezTo>
                  <a:pt x="402233" y="84798"/>
                  <a:pt x="402233" y="84798"/>
                  <a:pt x="402233" y="84798"/>
                </a:cubicBezTo>
                <a:cubicBezTo>
                  <a:pt x="429573" y="38296"/>
                  <a:pt x="496555" y="0"/>
                  <a:pt x="54986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rgbClr val="ECECEC"/>
              </a:gs>
            </a:gsLst>
            <a:lin ang="45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4500000" scaled="0"/>
            </a:gradFill>
          </a:ln>
          <a:effectLst>
            <a:outerShdw blurRad="114300" dist="63500" dir="8100000" algn="tr" rotWithShape="0">
              <a:prstClr val="black">
                <a:alpha val="1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842135" y="4825518"/>
            <a:ext cx="1879600" cy="166587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rgbClr val="ECECEC"/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CECEC"/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2952935" y="1551963"/>
            <a:ext cx="1879600" cy="166587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ECECEC"/>
              </a:gs>
            </a:gsLst>
            <a:lin ang="2700000" scaled="1"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CECEC"/>
                </a:gs>
              </a:gsLst>
              <a:lin ang="81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61195" y="4857381"/>
            <a:ext cx="1399717" cy="1647048"/>
            <a:chOff x="3246680" y="4152423"/>
            <a:chExt cx="1399717" cy="1647048"/>
          </a:xfrm>
        </p:grpSpPr>
        <p:sp>
          <p:nvSpPr>
            <p:cNvPr id="22" name="任意多边形 21"/>
            <p:cNvSpPr>
              <a:spLocks/>
            </p:cNvSpPr>
            <p:nvPr/>
          </p:nvSpPr>
          <p:spPr bwMode="auto">
            <a:xfrm>
              <a:off x="3246680" y="4152423"/>
              <a:ext cx="1394041" cy="1637522"/>
            </a:xfrm>
            <a:custGeom>
              <a:avLst/>
              <a:gdLst>
                <a:gd name="connsiteX0" fmla="*/ 461664 w 1394041"/>
                <a:gd name="connsiteY0" fmla="*/ 0 h 1637522"/>
                <a:gd name="connsiteX1" fmla="*/ 1394041 w 1394041"/>
                <a:gd name="connsiteY1" fmla="*/ 1614924 h 1637522"/>
                <a:gd name="connsiteX2" fmla="*/ 1357670 w 1394041"/>
                <a:gd name="connsiteY2" fmla="*/ 1630812 h 1637522"/>
                <a:gd name="connsiteX3" fmla="*/ 1315379 w 1394041"/>
                <a:gd name="connsiteY3" fmla="*/ 1637522 h 1637522"/>
                <a:gd name="connsiteX4" fmla="*/ 549869 w 1394041"/>
                <a:gd name="connsiteY4" fmla="*/ 1637522 h 1637522"/>
                <a:gd name="connsiteX5" fmla="*/ 402235 w 1394041"/>
                <a:gd name="connsiteY5" fmla="*/ 1552724 h 1637522"/>
                <a:gd name="connsiteX6" fmla="*/ 19480 w 1394041"/>
                <a:gd name="connsiteY6" fmla="*/ 889383 h 1637522"/>
                <a:gd name="connsiteX7" fmla="*/ 19480 w 1394041"/>
                <a:gd name="connsiteY7" fmla="*/ 719787 h 1637522"/>
                <a:gd name="connsiteX8" fmla="*/ 402235 w 1394041"/>
                <a:gd name="connsiteY8" fmla="*/ 56446 h 1637522"/>
                <a:gd name="connsiteX9" fmla="*/ 429339 w 1394041"/>
                <a:gd name="connsiteY9" fmla="*/ 23579 h 163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041" h="1637522">
                  <a:moveTo>
                    <a:pt x="461664" y="0"/>
                  </a:moveTo>
                  <a:lnTo>
                    <a:pt x="1394041" y="1614924"/>
                  </a:lnTo>
                  <a:lnTo>
                    <a:pt x="1357670" y="1630812"/>
                  </a:lnTo>
                  <a:cubicBezTo>
                    <a:pt x="1343402" y="1635129"/>
                    <a:pt x="1329048" y="1637522"/>
                    <a:pt x="1315379" y="1637522"/>
                  </a:cubicBezTo>
                  <a:lnTo>
                    <a:pt x="549869" y="1637522"/>
                  </a:lnTo>
                  <a:cubicBezTo>
                    <a:pt x="496556" y="1637522"/>
                    <a:pt x="429574" y="1599226"/>
                    <a:pt x="402235" y="1552724"/>
                  </a:cubicBezTo>
                  <a:cubicBezTo>
                    <a:pt x="19480" y="889383"/>
                    <a:pt x="19480" y="889383"/>
                    <a:pt x="19480" y="889383"/>
                  </a:cubicBezTo>
                  <a:cubicBezTo>
                    <a:pt x="-6493" y="842881"/>
                    <a:pt x="-6493" y="766289"/>
                    <a:pt x="19480" y="719787"/>
                  </a:cubicBezTo>
                  <a:cubicBezTo>
                    <a:pt x="402235" y="56446"/>
                    <a:pt x="402235" y="56446"/>
                    <a:pt x="402235" y="56446"/>
                  </a:cubicBezTo>
                  <a:cubicBezTo>
                    <a:pt x="409070" y="44821"/>
                    <a:pt x="418382" y="33708"/>
                    <a:pt x="429339" y="23579"/>
                  </a:cubicBezTo>
                  <a:close/>
                </a:path>
              </a:pathLst>
            </a:custGeom>
            <a:solidFill>
              <a:srgbClr val="ECECEC"/>
            </a:solidFill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>
              <a:spLocks/>
            </p:cNvSpPr>
            <p:nvPr/>
          </p:nvSpPr>
          <p:spPr bwMode="auto">
            <a:xfrm>
              <a:off x="3718563" y="4972126"/>
              <a:ext cx="927834" cy="827345"/>
            </a:xfrm>
            <a:custGeom>
              <a:avLst/>
              <a:gdLst>
                <a:gd name="connsiteX0" fmla="*/ 463213 w 927834"/>
                <a:gd name="connsiteY0" fmla="*/ 0 h 827345"/>
                <a:gd name="connsiteX1" fmla="*/ 927834 w 927834"/>
                <a:gd name="connsiteY1" fmla="*/ 804747 h 827345"/>
                <a:gd name="connsiteX2" fmla="*/ 891463 w 927834"/>
                <a:gd name="connsiteY2" fmla="*/ 820635 h 827345"/>
                <a:gd name="connsiteX3" fmla="*/ 849172 w 927834"/>
                <a:gd name="connsiteY3" fmla="*/ 827345 h 827345"/>
                <a:gd name="connsiteX4" fmla="*/ 83662 w 927834"/>
                <a:gd name="connsiteY4" fmla="*/ 827345 h 827345"/>
                <a:gd name="connsiteX5" fmla="*/ 105 w 927834"/>
                <a:gd name="connsiteY5" fmla="*/ 802384 h 827345"/>
                <a:gd name="connsiteX6" fmla="*/ 0 w 927834"/>
                <a:gd name="connsiteY6" fmla="*/ 802308 h 82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7834" h="827345">
                  <a:moveTo>
                    <a:pt x="463213" y="0"/>
                  </a:moveTo>
                  <a:lnTo>
                    <a:pt x="927834" y="804747"/>
                  </a:lnTo>
                  <a:lnTo>
                    <a:pt x="891463" y="820635"/>
                  </a:lnTo>
                  <a:cubicBezTo>
                    <a:pt x="877195" y="824952"/>
                    <a:pt x="862841" y="827345"/>
                    <a:pt x="849172" y="827345"/>
                  </a:cubicBezTo>
                  <a:lnTo>
                    <a:pt x="83662" y="827345"/>
                  </a:lnTo>
                  <a:cubicBezTo>
                    <a:pt x="57006" y="827345"/>
                    <a:pt x="26932" y="817771"/>
                    <a:pt x="105" y="802384"/>
                  </a:cubicBezTo>
                  <a:lnTo>
                    <a:pt x="0" y="802308"/>
                  </a:lnTo>
                  <a:close/>
                </a:path>
              </a:pathLst>
            </a:custGeom>
            <a:solidFill>
              <a:srgbClr val="E6E6E6"/>
            </a:solidFill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8" name="任意多边形 27"/>
          <p:cNvSpPr>
            <a:spLocks/>
          </p:cNvSpPr>
          <p:nvPr/>
        </p:nvSpPr>
        <p:spPr bwMode="auto">
          <a:xfrm>
            <a:off x="4837409" y="4849759"/>
            <a:ext cx="1394041" cy="1637523"/>
          </a:xfrm>
          <a:custGeom>
            <a:avLst/>
            <a:gdLst>
              <a:gd name="connsiteX0" fmla="*/ 461664 w 1394041"/>
              <a:gd name="connsiteY0" fmla="*/ 0 h 1637522"/>
              <a:gd name="connsiteX1" fmla="*/ 1394041 w 1394041"/>
              <a:gd name="connsiteY1" fmla="*/ 1614924 h 1637522"/>
              <a:gd name="connsiteX2" fmla="*/ 1357670 w 1394041"/>
              <a:gd name="connsiteY2" fmla="*/ 1630812 h 1637522"/>
              <a:gd name="connsiteX3" fmla="*/ 1315379 w 1394041"/>
              <a:gd name="connsiteY3" fmla="*/ 1637522 h 1637522"/>
              <a:gd name="connsiteX4" fmla="*/ 549869 w 1394041"/>
              <a:gd name="connsiteY4" fmla="*/ 1637522 h 1637522"/>
              <a:gd name="connsiteX5" fmla="*/ 402235 w 1394041"/>
              <a:gd name="connsiteY5" fmla="*/ 1552724 h 1637522"/>
              <a:gd name="connsiteX6" fmla="*/ 19480 w 1394041"/>
              <a:gd name="connsiteY6" fmla="*/ 889383 h 1637522"/>
              <a:gd name="connsiteX7" fmla="*/ 19480 w 1394041"/>
              <a:gd name="connsiteY7" fmla="*/ 719787 h 1637522"/>
              <a:gd name="connsiteX8" fmla="*/ 402235 w 1394041"/>
              <a:gd name="connsiteY8" fmla="*/ 56446 h 1637522"/>
              <a:gd name="connsiteX9" fmla="*/ 429339 w 1394041"/>
              <a:gd name="connsiteY9" fmla="*/ 23579 h 163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4041" h="1637522">
                <a:moveTo>
                  <a:pt x="461664" y="0"/>
                </a:moveTo>
                <a:lnTo>
                  <a:pt x="1394041" y="1614924"/>
                </a:lnTo>
                <a:lnTo>
                  <a:pt x="1357670" y="1630812"/>
                </a:lnTo>
                <a:cubicBezTo>
                  <a:pt x="1343402" y="1635129"/>
                  <a:pt x="1329048" y="1637522"/>
                  <a:pt x="1315379" y="1637522"/>
                </a:cubicBezTo>
                <a:lnTo>
                  <a:pt x="549869" y="1637522"/>
                </a:lnTo>
                <a:cubicBezTo>
                  <a:pt x="496556" y="1637522"/>
                  <a:pt x="429574" y="1599226"/>
                  <a:pt x="402235" y="1552724"/>
                </a:cubicBezTo>
                <a:cubicBezTo>
                  <a:pt x="19480" y="889383"/>
                  <a:pt x="19480" y="889383"/>
                  <a:pt x="19480" y="889383"/>
                </a:cubicBezTo>
                <a:cubicBezTo>
                  <a:pt x="-6493" y="842881"/>
                  <a:pt x="-6493" y="766289"/>
                  <a:pt x="19480" y="719787"/>
                </a:cubicBezTo>
                <a:cubicBezTo>
                  <a:pt x="402235" y="56446"/>
                  <a:pt x="402235" y="56446"/>
                  <a:pt x="402235" y="56446"/>
                </a:cubicBezTo>
                <a:cubicBezTo>
                  <a:pt x="409070" y="44821"/>
                  <a:pt x="418382" y="33708"/>
                  <a:pt x="429339" y="23579"/>
                </a:cubicBezTo>
                <a:close/>
              </a:path>
            </a:pathLst>
          </a:custGeom>
          <a:solidFill>
            <a:srgbClr val="ECECEC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9" name="任意多边形 28"/>
          <p:cNvSpPr>
            <a:spLocks/>
          </p:cNvSpPr>
          <p:nvPr/>
        </p:nvSpPr>
        <p:spPr bwMode="auto">
          <a:xfrm>
            <a:off x="5309291" y="5669464"/>
            <a:ext cx="927835" cy="827345"/>
          </a:xfrm>
          <a:custGeom>
            <a:avLst/>
            <a:gdLst>
              <a:gd name="connsiteX0" fmla="*/ 463213 w 927834"/>
              <a:gd name="connsiteY0" fmla="*/ 0 h 827345"/>
              <a:gd name="connsiteX1" fmla="*/ 927834 w 927834"/>
              <a:gd name="connsiteY1" fmla="*/ 804747 h 827345"/>
              <a:gd name="connsiteX2" fmla="*/ 891463 w 927834"/>
              <a:gd name="connsiteY2" fmla="*/ 820635 h 827345"/>
              <a:gd name="connsiteX3" fmla="*/ 849172 w 927834"/>
              <a:gd name="connsiteY3" fmla="*/ 827345 h 827345"/>
              <a:gd name="connsiteX4" fmla="*/ 83662 w 927834"/>
              <a:gd name="connsiteY4" fmla="*/ 827345 h 827345"/>
              <a:gd name="connsiteX5" fmla="*/ 105 w 927834"/>
              <a:gd name="connsiteY5" fmla="*/ 802384 h 827345"/>
              <a:gd name="connsiteX6" fmla="*/ 0 w 927834"/>
              <a:gd name="connsiteY6" fmla="*/ 802308 h 82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7834" h="827345">
                <a:moveTo>
                  <a:pt x="463213" y="0"/>
                </a:moveTo>
                <a:lnTo>
                  <a:pt x="927834" y="804747"/>
                </a:lnTo>
                <a:lnTo>
                  <a:pt x="891463" y="820635"/>
                </a:lnTo>
                <a:cubicBezTo>
                  <a:pt x="877195" y="824952"/>
                  <a:pt x="862841" y="827345"/>
                  <a:pt x="849172" y="827345"/>
                </a:cubicBezTo>
                <a:lnTo>
                  <a:pt x="83662" y="827345"/>
                </a:lnTo>
                <a:cubicBezTo>
                  <a:pt x="57006" y="827345"/>
                  <a:pt x="26932" y="817771"/>
                  <a:pt x="105" y="802384"/>
                </a:cubicBezTo>
                <a:lnTo>
                  <a:pt x="0" y="802308"/>
                </a:lnTo>
                <a:close/>
              </a:path>
            </a:pathLst>
          </a:custGeom>
          <a:solidFill>
            <a:srgbClr val="E6E6E6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1" name="任意多边形 30"/>
          <p:cNvSpPr>
            <a:spLocks/>
          </p:cNvSpPr>
          <p:nvPr/>
        </p:nvSpPr>
        <p:spPr bwMode="auto">
          <a:xfrm>
            <a:off x="2950321" y="1580814"/>
            <a:ext cx="1394041" cy="1637523"/>
          </a:xfrm>
          <a:custGeom>
            <a:avLst/>
            <a:gdLst>
              <a:gd name="connsiteX0" fmla="*/ 461664 w 1394041"/>
              <a:gd name="connsiteY0" fmla="*/ 0 h 1637522"/>
              <a:gd name="connsiteX1" fmla="*/ 1394041 w 1394041"/>
              <a:gd name="connsiteY1" fmla="*/ 1614924 h 1637522"/>
              <a:gd name="connsiteX2" fmla="*/ 1357670 w 1394041"/>
              <a:gd name="connsiteY2" fmla="*/ 1630812 h 1637522"/>
              <a:gd name="connsiteX3" fmla="*/ 1315379 w 1394041"/>
              <a:gd name="connsiteY3" fmla="*/ 1637522 h 1637522"/>
              <a:gd name="connsiteX4" fmla="*/ 549869 w 1394041"/>
              <a:gd name="connsiteY4" fmla="*/ 1637522 h 1637522"/>
              <a:gd name="connsiteX5" fmla="*/ 402235 w 1394041"/>
              <a:gd name="connsiteY5" fmla="*/ 1552724 h 1637522"/>
              <a:gd name="connsiteX6" fmla="*/ 19480 w 1394041"/>
              <a:gd name="connsiteY6" fmla="*/ 889383 h 1637522"/>
              <a:gd name="connsiteX7" fmla="*/ 19480 w 1394041"/>
              <a:gd name="connsiteY7" fmla="*/ 719787 h 1637522"/>
              <a:gd name="connsiteX8" fmla="*/ 402235 w 1394041"/>
              <a:gd name="connsiteY8" fmla="*/ 56446 h 1637522"/>
              <a:gd name="connsiteX9" fmla="*/ 429339 w 1394041"/>
              <a:gd name="connsiteY9" fmla="*/ 23579 h 163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4041" h="1637522">
                <a:moveTo>
                  <a:pt x="461664" y="0"/>
                </a:moveTo>
                <a:lnTo>
                  <a:pt x="1394041" y="1614924"/>
                </a:lnTo>
                <a:lnTo>
                  <a:pt x="1357670" y="1630812"/>
                </a:lnTo>
                <a:cubicBezTo>
                  <a:pt x="1343402" y="1635129"/>
                  <a:pt x="1329048" y="1637522"/>
                  <a:pt x="1315379" y="1637522"/>
                </a:cubicBezTo>
                <a:lnTo>
                  <a:pt x="549869" y="1637522"/>
                </a:lnTo>
                <a:cubicBezTo>
                  <a:pt x="496556" y="1637522"/>
                  <a:pt x="429574" y="1599226"/>
                  <a:pt x="402235" y="1552724"/>
                </a:cubicBezTo>
                <a:cubicBezTo>
                  <a:pt x="19480" y="889383"/>
                  <a:pt x="19480" y="889383"/>
                  <a:pt x="19480" y="889383"/>
                </a:cubicBezTo>
                <a:cubicBezTo>
                  <a:pt x="-6493" y="842881"/>
                  <a:pt x="-6493" y="766289"/>
                  <a:pt x="19480" y="719787"/>
                </a:cubicBezTo>
                <a:cubicBezTo>
                  <a:pt x="402235" y="56446"/>
                  <a:pt x="402235" y="56446"/>
                  <a:pt x="402235" y="56446"/>
                </a:cubicBezTo>
                <a:cubicBezTo>
                  <a:pt x="409070" y="44821"/>
                  <a:pt x="418382" y="33708"/>
                  <a:pt x="429339" y="23579"/>
                </a:cubicBezTo>
                <a:close/>
              </a:path>
            </a:pathLst>
          </a:custGeom>
          <a:solidFill>
            <a:srgbClr val="ECECEC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2" name="任意多边形 31"/>
          <p:cNvSpPr>
            <a:spLocks/>
          </p:cNvSpPr>
          <p:nvPr/>
        </p:nvSpPr>
        <p:spPr bwMode="auto">
          <a:xfrm>
            <a:off x="3422201" y="2400519"/>
            <a:ext cx="927835" cy="827345"/>
          </a:xfrm>
          <a:custGeom>
            <a:avLst/>
            <a:gdLst>
              <a:gd name="connsiteX0" fmla="*/ 463213 w 927834"/>
              <a:gd name="connsiteY0" fmla="*/ 0 h 827345"/>
              <a:gd name="connsiteX1" fmla="*/ 927834 w 927834"/>
              <a:gd name="connsiteY1" fmla="*/ 804747 h 827345"/>
              <a:gd name="connsiteX2" fmla="*/ 891463 w 927834"/>
              <a:gd name="connsiteY2" fmla="*/ 820635 h 827345"/>
              <a:gd name="connsiteX3" fmla="*/ 849172 w 927834"/>
              <a:gd name="connsiteY3" fmla="*/ 827345 h 827345"/>
              <a:gd name="connsiteX4" fmla="*/ 83662 w 927834"/>
              <a:gd name="connsiteY4" fmla="*/ 827345 h 827345"/>
              <a:gd name="connsiteX5" fmla="*/ 105 w 927834"/>
              <a:gd name="connsiteY5" fmla="*/ 802384 h 827345"/>
              <a:gd name="connsiteX6" fmla="*/ 0 w 927834"/>
              <a:gd name="connsiteY6" fmla="*/ 802308 h 82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7834" h="827345">
                <a:moveTo>
                  <a:pt x="463213" y="0"/>
                </a:moveTo>
                <a:lnTo>
                  <a:pt x="927834" y="804747"/>
                </a:lnTo>
                <a:lnTo>
                  <a:pt x="891463" y="820635"/>
                </a:lnTo>
                <a:cubicBezTo>
                  <a:pt x="877195" y="824952"/>
                  <a:pt x="862841" y="827345"/>
                  <a:pt x="849172" y="827345"/>
                </a:cubicBezTo>
                <a:lnTo>
                  <a:pt x="83662" y="827345"/>
                </a:lnTo>
                <a:cubicBezTo>
                  <a:pt x="57006" y="827345"/>
                  <a:pt x="26932" y="817771"/>
                  <a:pt x="105" y="802384"/>
                </a:cubicBezTo>
                <a:lnTo>
                  <a:pt x="0" y="802308"/>
                </a:lnTo>
                <a:close/>
              </a:path>
            </a:pathLst>
          </a:custGeom>
          <a:solidFill>
            <a:srgbClr val="E6E6E6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11414" y="2062793"/>
            <a:ext cx="748351" cy="644216"/>
            <a:chOff x="4032114" y="1511219"/>
            <a:chExt cx="748350" cy="644216"/>
          </a:xfrm>
          <a:solidFill>
            <a:srgbClr val="124062"/>
          </a:solidFill>
        </p:grpSpPr>
        <p:sp>
          <p:nvSpPr>
            <p:cNvPr id="34" name="等腰三角形 33"/>
            <p:cNvSpPr/>
            <p:nvPr/>
          </p:nvSpPr>
          <p:spPr>
            <a:xfrm>
              <a:off x="4033174" y="1511219"/>
              <a:ext cx="747290" cy="6442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0" name="任意多边形 39"/>
            <p:cNvSpPr>
              <a:spLocks/>
            </p:cNvSpPr>
            <p:nvPr/>
          </p:nvSpPr>
          <p:spPr bwMode="auto">
            <a:xfrm>
              <a:off x="4032114" y="1680455"/>
              <a:ext cx="549718" cy="474980"/>
            </a:xfrm>
            <a:custGeom>
              <a:avLst/>
              <a:gdLst>
                <a:gd name="connsiteX0" fmla="*/ 275488 w 549718"/>
                <a:gd name="connsiteY0" fmla="*/ 0 h 474980"/>
                <a:gd name="connsiteX1" fmla="*/ 549718 w 549718"/>
                <a:gd name="connsiteY1" fmla="*/ 474980 h 474980"/>
                <a:gd name="connsiteX2" fmla="*/ 0 w 549718"/>
                <a:gd name="connsiteY2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9718" h="474980">
                  <a:moveTo>
                    <a:pt x="275488" y="0"/>
                  </a:moveTo>
                  <a:lnTo>
                    <a:pt x="549718" y="474980"/>
                  </a:lnTo>
                  <a:lnTo>
                    <a:pt x="0" y="474980"/>
                  </a:ln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" name="任意多边形 36"/>
            <p:cNvSpPr>
              <a:spLocks/>
            </p:cNvSpPr>
            <p:nvPr/>
          </p:nvSpPr>
          <p:spPr bwMode="auto">
            <a:xfrm>
              <a:off x="4231718" y="1847496"/>
              <a:ext cx="353907" cy="306492"/>
            </a:xfrm>
            <a:custGeom>
              <a:avLst/>
              <a:gdLst>
                <a:gd name="connsiteX0" fmla="*/ 176953 w 353907"/>
                <a:gd name="connsiteY0" fmla="*/ 0 h 306492"/>
                <a:gd name="connsiteX1" fmla="*/ 353907 w 353907"/>
                <a:gd name="connsiteY1" fmla="*/ 306492 h 306492"/>
                <a:gd name="connsiteX2" fmla="*/ 0 w 353907"/>
                <a:gd name="connsiteY2" fmla="*/ 306492 h 30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907" h="306492">
                  <a:moveTo>
                    <a:pt x="176953" y="0"/>
                  </a:moveTo>
                  <a:lnTo>
                    <a:pt x="353907" y="306492"/>
                  </a:lnTo>
                  <a:lnTo>
                    <a:pt x="0" y="306492"/>
                  </a:ln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19356" y="5305636"/>
            <a:ext cx="582329" cy="731487"/>
            <a:chOff x="2240054" y="4754062"/>
            <a:chExt cx="582329" cy="731486"/>
          </a:xfrm>
          <a:solidFill>
            <a:srgbClr val="002060"/>
          </a:solidFill>
        </p:grpSpPr>
        <p:sp>
          <p:nvSpPr>
            <p:cNvPr id="44" name="任意多边形 43"/>
            <p:cNvSpPr/>
            <p:nvPr/>
          </p:nvSpPr>
          <p:spPr>
            <a:xfrm rot="5400000">
              <a:off x="2166354" y="4827763"/>
              <a:ext cx="729729" cy="582329"/>
            </a:xfrm>
            <a:custGeom>
              <a:avLst/>
              <a:gdLst>
                <a:gd name="connsiteX0" fmla="*/ 379917 w 729729"/>
                <a:gd name="connsiteY0" fmla="*/ 582329 h 582329"/>
                <a:gd name="connsiteX1" fmla="*/ 379917 w 729729"/>
                <a:gd name="connsiteY1" fmla="*/ 174906 h 582329"/>
                <a:gd name="connsiteX2" fmla="*/ 554823 w 729729"/>
                <a:gd name="connsiteY2" fmla="*/ 0 h 582329"/>
                <a:gd name="connsiteX3" fmla="*/ 729729 w 729729"/>
                <a:gd name="connsiteY3" fmla="*/ 174906 h 582329"/>
                <a:gd name="connsiteX4" fmla="*/ 729728 w 729729"/>
                <a:gd name="connsiteY4" fmla="*/ 582329 h 582329"/>
                <a:gd name="connsiteX5" fmla="*/ 0 w 729729"/>
                <a:gd name="connsiteY5" fmla="*/ 582329 h 582329"/>
                <a:gd name="connsiteX6" fmla="*/ 0 w 729729"/>
                <a:gd name="connsiteY6" fmla="*/ 174906 h 582329"/>
                <a:gd name="connsiteX7" fmla="*/ 174906 w 729729"/>
                <a:gd name="connsiteY7" fmla="*/ 0 h 582329"/>
                <a:gd name="connsiteX8" fmla="*/ 349812 w 729729"/>
                <a:gd name="connsiteY8" fmla="*/ 174906 h 582329"/>
                <a:gd name="connsiteX9" fmla="*/ 349811 w 729729"/>
                <a:gd name="connsiteY9" fmla="*/ 582329 h 58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729" h="582329">
                  <a:moveTo>
                    <a:pt x="379917" y="582329"/>
                  </a:moveTo>
                  <a:lnTo>
                    <a:pt x="379917" y="174906"/>
                  </a:lnTo>
                  <a:cubicBezTo>
                    <a:pt x="379917" y="78308"/>
                    <a:pt x="458225" y="0"/>
                    <a:pt x="554823" y="0"/>
                  </a:cubicBezTo>
                  <a:cubicBezTo>
                    <a:pt x="651421" y="0"/>
                    <a:pt x="729729" y="78308"/>
                    <a:pt x="729729" y="174906"/>
                  </a:cubicBezTo>
                  <a:cubicBezTo>
                    <a:pt x="729729" y="310714"/>
                    <a:pt x="729728" y="446521"/>
                    <a:pt x="729728" y="582329"/>
                  </a:cubicBezTo>
                  <a:close/>
                  <a:moveTo>
                    <a:pt x="0" y="582329"/>
                  </a:moveTo>
                  <a:lnTo>
                    <a:pt x="0" y="174906"/>
                  </a:lnTo>
                  <a:cubicBezTo>
                    <a:pt x="0" y="78308"/>
                    <a:pt x="78308" y="0"/>
                    <a:pt x="174906" y="0"/>
                  </a:cubicBezTo>
                  <a:cubicBezTo>
                    <a:pt x="271504" y="0"/>
                    <a:pt x="349812" y="78308"/>
                    <a:pt x="349812" y="174906"/>
                  </a:cubicBezTo>
                  <a:cubicBezTo>
                    <a:pt x="349812" y="310714"/>
                    <a:pt x="349811" y="446521"/>
                    <a:pt x="349811" y="5823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5400000">
              <a:off x="2113004" y="4881606"/>
              <a:ext cx="729729" cy="475630"/>
            </a:xfrm>
            <a:custGeom>
              <a:avLst/>
              <a:gdLst>
                <a:gd name="connsiteX0" fmla="*/ 379917 w 729729"/>
                <a:gd name="connsiteY0" fmla="*/ 475630 h 475630"/>
                <a:gd name="connsiteX1" fmla="*/ 379917 w 729729"/>
                <a:gd name="connsiteY1" fmla="*/ 193980 h 475630"/>
                <a:gd name="connsiteX2" fmla="*/ 715900 w 729729"/>
                <a:gd name="connsiteY2" fmla="*/ 0 h 475630"/>
                <a:gd name="connsiteX3" fmla="*/ 715984 w 729729"/>
                <a:gd name="connsiteY3" fmla="*/ 126 h 475630"/>
                <a:gd name="connsiteX4" fmla="*/ 729729 w 729729"/>
                <a:gd name="connsiteY4" fmla="*/ 68207 h 475630"/>
                <a:gd name="connsiteX5" fmla="*/ 729728 w 729729"/>
                <a:gd name="connsiteY5" fmla="*/ 475630 h 475630"/>
                <a:gd name="connsiteX6" fmla="*/ 0 w 729729"/>
                <a:gd name="connsiteY6" fmla="*/ 475630 h 475630"/>
                <a:gd name="connsiteX7" fmla="*/ 0 w 729729"/>
                <a:gd name="connsiteY7" fmla="*/ 413325 h 475630"/>
                <a:gd name="connsiteX8" fmla="*/ 349812 w 729729"/>
                <a:gd name="connsiteY8" fmla="*/ 211361 h 475630"/>
                <a:gd name="connsiteX9" fmla="*/ 349811 w 729729"/>
                <a:gd name="connsiteY9" fmla="*/ 475630 h 47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729" h="475630">
                  <a:moveTo>
                    <a:pt x="379917" y="475630"/>
                  </a:moveTo>
                  <a:lnTo>
                    <a:pt x="379917" y="193980"/>
                  </a:lnTo>
                  <a:lnTo>
                    <a:pt x="715900" y="0"/>
                  </a:lnTo>
                  <a:lnTo>
                    <a:pt x="715984" y="126"/>
                  </a:lnTo>
                  <a:cubicBezTo>
                    <a:pt x="724835" y="21051"/>
                    <a:pt x="729729" y="44058"/>
                    <a:pt x="729729" y="68207"/>
                  </a:cubicBezTo>
                  <a:cubicBezTo>
                    <a:pt x="729729" y="204015"/>
                    <a:pt x="729728" y="339822"/>
                    <a:pt x="729728" y="475630"/>
                  </a:cubicBezTo>
                  <a:close/>
                  <a:moveTo>
                    <a:pt x="0" y="475630"/>
                  </a:moveTo>
                  <a:lnTo>
                    <a:pt x="0" y="413325"/>
                  </a:lnTo>
                  <a:lnTo>
                    <a:pt x="349812" y="211361"/>
                  </a:lnTo>
                  <a:lnTo>
                    <a:pt x="349811" y="475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rot="5400000">
              <a:off x="2342778" y="5107725"/>
              <a:ext cx="349812" cy="405833"/>
            </a:xfrm>
            <a:custGeom>
              <a:avLst/>
              <a:gdLst>
                <a:gd name="connsiteX0" fmla="*/ 0 w 349812"/>
                <a:gd name="connsiteY0" fmla="*/ 203869 h 405833"/>
                <a:gd name="connsiteX1" fmla="*/ 0 w 349812"/>
                <a:gd name="connsiteY1" fmla="*/ 193980 h 405833"/>
                <a:gd name="connsiteX2" fmla="*/ 335983 w 349812"/>
                <a:gd name="connsiteY2" fmla="*/ 0 h 405833"/>
                <a:gd name="connsiteX3" fmla="*/ 336067 w 349812"/>
                <a:gd name="connsiteY3" fmla="*/ 126 h 405833"/>
                <a:gd name="connsiteX4" fmla="*/ 349812 w 349812"/>
                <a:gd name="connsiteY4" fmla="*/ 68207 h 405833"/>
                <a:gd name="connsiteX5" fmla="*/ 349811 w 349812"/>
                <a:gd name="connsiteY5" fmla="*/ 405833 h 4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812" h="405833">
                  <a:moveTo>
                    <a:pt x="0" y="203869"/>
                  </a:moveTo>
                  <a:lnTo>
                    <a:pt x="0" y="193980"/>
                  </a:lnTo>
                  <a:lnTo>
                    <a:pt x="335983" y="0"/>
                  </a:lnTo>
                  <a:lnTo>
                    <a:pt x="336067" y="126"/>
                  </a:lnTo>
                  <a:cubicBezTo>
                    <a:pt x="344918" y="21051"/>
                    <a:pt x="349812" y="44058"/>
                    <a:pt x="349812" y="68207"/>
                  </a:cubicBezTo>
                  <a:lnTo>
                    <a:pt x="349811" y="4058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1950108" y="5046049"/>
              <a:ext cx="729730" cy="1457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50614" y="5303656"/>
            <a:ext cx="589769" cy="732113"/>
            <a:chOff x="5971313" y="4752081"/>
            <a:chExt cx="589769" cy="732113"/>
          </a:xfrm>
          <a:solidFill>
            <a:srgbClr val="0070C0"/>
          </a:solidFill>
        </p:grpSpPr>
        <p:sp>
          <p:nvSpPr>
            <p:cNvPr id="65" name="任意多边形 64"/>
            <p:cNvSpPr/>
            <p:nvPr/>
          </p:nvSpPr>
          <p:spPr>
            <a:xfrm rot="16200000">
              <a:off x="5902528" y="4824041"/>
              <a:ext cx="729732" cy="585812"/>
            </a:xfrm>
            <a:custGeom>
              <a:avLst/>
              <a:gdLst>
                <a:gd name="connsiteX0" fmla="*/ 729732 w 729732"/>
                <a:gd name="connsiteY0" fmla="*/ 364866 h 585812"/>
                <a:gd name="connsiteX1" fmla="*/ 729732 w 729732"/>
                <a:gd name="connsiteY1" fmla="*/ 585812 h 585812"/>
                <a:gd name="connsiteX2" fmla="*/ 723770 w 729732"/>
                <a:gd name="connsiteY2" fmla="*/ 585812 h 585812"/>
                <a:gd name="connsiteX3" fmla="*/ 364867 w 729732"/>
                <a:gd name="connsiteY3" fmla="*/ 442438 h 585812"/>
                <a:gd name="connsiteX4" fmla="*/ 5964 w 729732"/>
                <a:gd name="connsiteY4" fmla="*/ 585812 h 585812"/>
                <a:gd name="connsiteX5" fmla="*/ 0 w 729732"/>
                <a:gd name="connsiteY5" fmla="*/ 585812 h 585812"/>
                <a:gd name="connsiteX6" fmla="*/ 0 w 729732"/>
                <a:gd name="connsiteY6" fmla="*/ 364866 h 585812"/>
                <a:gd name="connsiteX7" fmla="*/ 364866 w 729732"/>
                <a:gd name="connsiteY7" fmla="*/ 0 h 585812"/>
                <a:gd name="connsiteX8" fmla="*/ 729732 w 729732"/>
                <a:gd name="connsiteY8" fmla="*/ 364866 h 5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9732" h="585812">
                  <a:moveTo>
                    <a:pt x="729732" y="364866"/>
                  </a:moveTo>
                  <a:lnTo>
                    <a:pt x="729732" y="585812"/>
                  </a:lnTo>
                  <a:lnTo>
                    <a:pt x="723770" y="585812"/>
                  </a:lnTo>
                  <a:lnTo>
                    <a:pt x="364867" y="442438"/>
                  </a:lnTo>
                  <a:lnTo>
                    <a:pt x="5964" y="585812"/>
                  </a:lnTo>
                  <a:lnTo>
                    <a:pt x="0" y="585812"/>
                  </a:lnTo>
                  <a:lnTo>
                    <a:pt x="0" y="364866"/>
                  </a:lnTo>
                  <a:cubicBezTo>
                    <a:pt x="0" y="163356"/>
                    <a:pt x="163356" y="0"/>
                    <a:pt x="364866" y="0"/>
                  </a:cubicBezTo>
                  <a:cubicBezTo>
                    <a:pt x="566376" y="0"/>
                    <a:pt x="729732" y="163356"/>
                    <a:pt x="729732" y="3648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3" name="任意多边形 62"/>
            <p:cNvSpPr>
              <a:spLocks/>
            </p:cNvSpPr>
            <p:nvPr/>
          </p:nvSpPr>
          <p:spPr bwMode="auto">
            <a:xfrm>
              <a:off x="5971313" y="4824202"/>
              <a:ext cx="528652" cy="657611"/>
            </a:xfrm>
            <a:custGeom>
              <a:avLst/>
              <a:gdLst>
                <a:gd name="connsiteX0" fmla="*/ 148979 w 528652"/>
                <a:gd name="connsiteY0" fmla="*/ 0 h 657611"/>
                <a:gd name="connsiteX1" fmla="*/ 528652 w 528652"/>
                <a:gd name="connsiteY1" fmla="*/ 657611 h 657611"/>
                <a:gd name="connsiteX2" fmla="*/ 364866 w 528652"/>
                <a:gd name="connsiteY2" fmla="*/ 657611 h 657611"/>
                <a:gd name="connsiteX3" fmla="*/ 0 w 528652"/>
                <a:gd name="connsiteY3" fmla="*/ 292745 h 657611"/>
                <a:gd name="connsiteX4" fmla="*/ 106867 w 528652"/>
                <a:gd name="connsiteY4" fmla="*/ 34746 h 65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52" h="657611">
                  <a:moveTo>
                    <a:pt x="148979" y="0"/>
                  </a:moveTo>
                  <a:lnTo>
                    <a:pt x="528652" y="657611"/>
                  </a:lnTo>
                  <a:lnTo>
                    <a:pt x="364866" y="657611"/>
                  </a:lnTo>
                  <a:cubicBezTo>
                    <a:pt x="163356" y="657611"/>
                    <a:pt x="0" y="494255"/>
                    <a:pt x="0" y="292745"/>
                  </a:cubicBezTo>
                  <a:cubicBezTo>
                    <a:pt x="0" y="191990"/>
                    <a:pt x="40839" y="100774"/>
                    <a:pt x="106867" y="34746"/>
                  </a:cubicBez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 rot="16200000">
              <a:off x="6056430" y="4979542"/>
              <a:ext cx="727400" cy="281904"/>
            </a:xfrm>
            <a:custGeom>
              <a:avLst/>
              <a:gdLst>
                <a:gd name="connsiteX0" fmla="*/ 362745 w 727400"/>
                <a:gd name="connsiteY0" fmla="*/ 139378 h 281904"/>
                <a:gd name="connsiteX1" fmla="*/ 5964 w 727400"/>
                <a:gd name="connsiteY1" fmla="*/ 281904 h 281904"/>
                <a:gd name="connsiteX2" fmla="*/ 0 w 727400"/>
                <a:gd name="connsiteY2" fmla="*/ 281904 h 281904"/>
                <a:gd name="connsiteX3" fmla="*/ 0 w 727400"/>
                <a:gd name="connsiteY3" fmla="*/ 60958 h 281904"/>
                <a:gd name="connsiteX4" fmla="*/ 6145 w 727400"/>
                <a:gd name="connsiteY4" fmla="*/ 0 h 281904"/>
                <a:gd name="connsiteX5" fmla="*/ 727400 w 727400"/>
                <a:gd name="connsiteY5" fmla="*/ 281904 h 281904"/>
                <a:gd name="connsiteX6" fmla="*/ 723770 w 727400"/>
                <a:gd name="connsiteY6" fmla="*/ 281904 h 281904"/>
                <a:gd name="connsiteX7" fmla="*/ 559330 w 727400"/>
                <a:gd name="connsiteY7" fmla="*/ 216214 h 28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400" h="281904">
                  <a:moveTo>
                    <a:pt x="362745" y="139378"/>
                  </a:moveTo>
                  <a:lnTo>
                    <a:pt x="5964" y="281904"/>
                  </a:lnTo>
                  <a:lnTo>
                    <a:pt x="0" y="281904"/>
                  </a:lnTo>
                  <a:lnTo>
                    <a:pt x="0" y="60958"/>
                  </a:lnTo>
                  <a:lnTo>
                    <a:pt x="6145" y="0"/>
                  </a:lnTo>
                  <a:close/>
                  <a:moveTo>
                    <a:pt x="727400" y="281904"/>
                  </a:moveTo>
                  <a:lnTo>
                    <a:pt x="723770" y="281904"/>
                  </a:lnTo>
                  <a:lnTo>
                    <a:pt x="559330" y="2162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1" name="任意多边形 70"/>
            <p:cNvSpPr>
              <a:spLocks/>
            </p:cNvSpPr>
            <p:nvPr/>
          </p:nvSpPr>
          <p:spPr bwMode="auto">
            <a:xfrm>
              <a:off x="6278847" y="5247604"/>
              <a:ext cx="225512" cy="235399"/>
            </a:xfrm>
            <a:custGeom>
              <a:avLst/>
              <a:gdLst>
                <a:gd name="connsiteX0" fmla="*/ 89605 w 225512"/>
                <a:gd name="connsiteY0" fmla="*/ 0 h 235399"/>
                <a:gd name="connsiteX1" fmla="*/ 225512 w 225512"/>
                <a:gd name="connsiteY1" fmla="*/ 235399 h 235399"/>
                <a:gd name="connsiteX2" fmla="*/ 60958 w 225512"/>
                <a:gd name="connsiteY2" fmla="*/ 235399 h 235399"/>
                <a:gd name="connsiteX3" fmla="*/ 0 w 225512"/>
                <a:gd name="connsiteY3" fmla="*/ 229254 h 23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12" h="235399">
                  <a:moveTo>
                    <a:pt x="89605" y="0"/>
                  </a:moveTo>
                  <a:lnTo>
                    <a:pt x="225512" y="235399"/>
                  </a:lnTo>
                  <a:lnTo>
                    <a:pt x="60958" y="235399"/>
                  </a:lnTo>
                  <a:lnTo>
                    <a:pt x="0" y="229254"/>
                  </a:ln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2937619" y="2748752"/>
            <a:ext cx="1923123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淘汰 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995679" y="6150291"/>
            <a:ext cx="1923123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提升 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972638" y="3062926"/>
            <a:ext cx="1024999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淘汰 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7938590" y="2475547"/>
            <a:ext cx="3618410" cy="95410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淘汰不合格的员工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干部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对不同职位提供最优秀人选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为优秀人才提供空位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7938590" y="3591313"/>
            <a:ext cx="4037510" cy="738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重要职位上的优秀干部招聘最优秀新员工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将最有潜力的优秀人才提升到重要职位上去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在每个部门，每个级别 上都有最优秀的人才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7938590" y="4864033"/>
            <a:ext cx="4126410" cy="738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建立一支具有高级综合管理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技能的干部队伍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在市场上建立最好的培养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发展人才的声誉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将优秀人才轮换到公司不同的部门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7112882" y="2403209"/>
            <a:ext cx="748351" cy="644216"/>
            <a:chOff x="4032114" y="1511219"/>
            <a:chExt cx="748350" cy="644216"/>
          </a:xfrm>
          <a:solidFill>
            <a:srgbClr val="124062"/>
          </a:solidFill>
        </p:grpSpPr>
        <p:sp>
          <p:nvSpPr>
            <p:cNvPr id="59" name="等腰三角形 58"/>
            <p:cNvSpPr/>
            <p:nvPr/>
          </p:nvSpPr>
          <p:spPr>
            <a:xfrm>
              <a:off x="4033174" y="1511219"/>
              <a:ext cx="747290" cy="6442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0" name="任意多边形 59"/>
            <p:cNvSpPr>
              <a:spLocks/>
            </p:cNvSpPr>
            <p:nvPr/>
          </p:nvSpPr>
          <p:spPr bwMode="auto">
            <a:xfrm>
              <a:off x="4032114" y="1680455"/>
              <a:ext cx="549718" cy="474980"/>
            </a:xfrm>
            <a:custGeom>
              <a:avLst/>
              <a:gdLst>
                <a:gd name="connsiteX0" fmla="*/ 275488 w 549718"/>
                <a:gd name="connsiteY0" fmla="*/ 0 h 474980"/>
                <a:gd name="connsiteX1" fmla="*/ 549718 w 549718"/>
                <a:gd name="connsiteY1" fmla="*/ 474980 h 474980"/>
                <a:gd name="connsiteX2" fmla="*/ 0 w 549718"/>
                <a:gd name="connsiteY2" fmla="*/ 474980 h 4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9718" h="474980">
                  <a:moveTo>
                    <a:pt x="275488" y="0"/>
                  </a:moveTo>
                  <a:lnTo>
                    <a:pt x="549718" y="474980"/>
                  </a:lnTo>
                  <a:lnTo>
                    <a:pt x="0" y="474980"/>
                  </a:ln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1" name="任意多边形 60"/>
            <p:cNvSpPr>
              <a:spLocks/>
            </p:cNvSpPr>
            <p:nvPr/>
          </p:nvSpPr>
          <p:spPr bwMode="auto">
            <a:xfrm>
              <a:off x="4231718" y="1847496"/>
              <a:ext cx="353907" cy="306492"/>
            </a:xfrm>
            <a:custGeom>
              <a:avLst/>
              <a:gdLst>
                <a:gd name="connsiteX0" fmla="*/ 176953 w 353907"/>
                <a:gd name="connsiteY0" fmla="*/ 0 h 306492"/>
                <a:gd name="connsiteX1" fmla="*/ 353907 w 353907"/>
                <a:gd name="connsiteY1" fmla="*/ 306492 h 306492"/>
                <a:gd name="connsiteX2" fmla="*/ 0 w 353907"/>
                <a:gd name="connsiteY2" fmla="*/ 306492 h 30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907" h="306492">
                  <a:moveTo>
                    <a:pt x="176953" y="0"/>
                  </a:moveTo>
                  <a:lnTo>
                    <a:pt x="353907" y="306492"/>
                  </a:lnTo>
                  <a:lnTo>
                    <a:pt x="0" y="306492"/>
                  </a:ln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240804" y="3526356"/>
            <a:ext cx="582329" cy="731487"/>
            <a:chOff x="2240054" y="4754062"/>
            <a:chExt cx="582329" cy="731486"/>
          </a:xfrm>
          <a:solidFill>
            <a:srgbClr val="002060"/>
          </a:solidFill>
        </p:grpSpPr>
        <p:sp>
          <p:nvSpPr>
            <p:cNvPr id="64" name="任意多边形 63"/>
            <p:cNvSpPr/>
            <p:nvPr/>
          </p:nvSpPr>
          <p:spPr>
            <a:xfrm rot="5400000">
              <a:off x="2166354" y="4827763"/>
              <a:ext cx="729729" cy="582329"/>
            </a:xfrm>
            <a:custGeom>
              <a:avLst/>
              <a:gdLst>
                <a:gd name="connsiteX0" fmla="*/ 379917 w 729729"/>
                <a:gd name="connsiteY0" fmla="*/ 582329 h 582329"/>
                <a:gd name="connsiteX1" fmla="*/ 379917 w 729729"/>
                <a:gd name="connsiteY1" fmla="*/ 174906 h 582329"/>
                <a:gd name="connsiteX2" fmla="*/ 554823 w 729729"/>
                <a:gd name="connsiteY2" fmla="*/ 0 h 582329"/>
                <a:gd name="connsiteX3" fmla="*/ 729729 w 729729"/>
                <a:gd name="connsiteY3" fmla="*/ 174906 h 582329"/>
                <a:gd name="connsiteX4" fmla="*/ 729728 w 729729"/>
                <a:gd name="connsiteY4" fmla="*/ 582329 h 582329"/>
                <a:gd name="connsiteX5" fmla="*/ 0 w 729729"/>
                <a:gd name="connsiteY5" fmla="*/ 582329 h 582329"/>
                <a:gd name="connsiteX6" fmla="*/ 0 w 729729"/>
                <a:gd name="connsiteY6" fmla="*/ 174906 h 582329"/>
                <a:gd name="connsiteX7" fmla="*/ 174906 w 729729"/>
                <a:gd name="connsiteY7" fmla="*/ 0 h 582329"/>
                <a:gd name="connsiteX8" fmla="*/ 349812 w 729729"/>
                <a:gd name="connsiteY8" fmla="*/ 174906 h 582329"/>
                <a:gd name="connsiteX9" fmla="*/ 349811 w 729729"/>
                <a:gd name="connsiteY9" fmla="*/ 582329 h 58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729" h="582329">
                  <a:moveTo>
                    <a:pt x="379917" y="582329"/>
                  </a:moveTo>
                  <a:lnTo>
                    <a:pt x="379917" y="174906"/>
                  </a:lnTo>
                  <a:cubicBezTo>
                    <a:pt x="379917" y="78308"/>
                    <a:pt x="458225" y="0"/>
                    <a:pt x="554823" y="0"/>
                  </a:cubicBezTo>
                  <a:cubicBezTo>
                    <a:pt x="651421" y="0"/>
                    <a:pt x="729729" y="78308"/>
                    <a:pt x="729729" y="174906"/>
                  </a:cubicBezTo>
                  <a:cubicBezTo>
                    <a:pt x="729729" y="310714"/>
                    <a:pt x="729728" y="446521"/>
                    <a:pt x="729728" y="582329"/>
                  </a:cubicBezTo>
                  <a:close/>
                  <a:moveTo>
                    <a:pt x="0" y="582329"/>
                  </a:moveTo>
                  <a:lnTo>
                    <a:pt x="0" y="174906"/>
                  </a:lnTo>
                  <a:cubicBezTo>
                    <a:pt x="0" y="78308"/>
                    <a:pt x="78308" y="0"/>
                    <a:pt x="174906" y="0"/>
                  </a:cubicBezTo>
                  <a:cubicBezTo>
                    <a:pt x="271504" y="0"/>
                    <a:pt x="349812" y="78308"/>
                    <a:pt x="349812" y="174906"/>
                  </a:cubicBezTo>
                  <a:cubicBezTo>
                    <a:pt x="349812" y="310714"/>
                    <a:pt x="349811" y="446521"/>
                    <a:pt x="349811" y="5823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 rot="5400000">
              <a:off x="2113004" y="4881606"/>
              <a:ext cx="729729" cy="475630"/>
            </a:xfrm>
            <a:custGeom>
              <a:avLst/>
              <a:gdLst>
                <a:gd name="connsiteX0" fmla="*/ 379917 w 729729"/>
                <a:gd name="connsiteY0" fmla="*/ 475630 h 475630"/>
                <a:gd name="connsiteX1" fmla="*/ 379917 w 729729"/>
                <a:gd name="connsiteY1" fmla="*/ 193980 h 475630"/>
                <a:gd name="connsiteX2" fmla="*/ 715900 w 729729"/>
                <a:gd name="connsiteY2" fmla="*/ 0 h 475630"/>
                <a:gd name="connsiteX3" fmla="*/ 715984 w 729729"/>
                <a:gd name="connsiteY3" fmla="*/ 126 h 475630"/>
                <a:gd name="connsiteX4" fmla="*/ 729729 w 729729"/>
                <a:gd name="connsiteY4" fmla="*/ 68207 h 475630"/>
                <a:gd name="connsiteX5" fmla="*/ 729728 w 729729"/>
                <a:gd name="connsiteY5" fmla="*/ 475630 h 475630"/>
                <a:gd name="connsiteX6" fmla="*/ 0 w 729729"/>
                <a:gd name="connsiteY6" fmla="*/ 475630 h 475630"/>
                <a:gd name="connsiteX7" fmla="*/ 0 w 729729"/>
                <a:gd name="connsiteY7" fmla="*/ 413325 h 475630"/>
                <a:gd name="connsiteX8" fmla="*/ 349812 w 729729"/>
                <a:gd name="connsiteY8" fmla="*/ 211361 h 475630"/>
                <a:gd name="connsiteX9" fmla="*/ 349811 w 729729"/>
                <a:gd name="connsiteY9" fmla="*/ 475630 h 47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729" h="475630">
                  <a:moveTo>
                    <a:pt x="379917" y="475630"/>
                  </a:moveTo>
                  <a:lnTo>
                    <a:pt x="379917" y="193980"/>
                  </a:lnTo>
                  <a:lnTo>
                    <a:pt x="715900" y="0"/>
                  </a:lnTo>
                  <a:lnTo>
                    <a:pt x="715984" y="126"/>
                  </a:lnTo>
                  <a:cubicBezTo>
                    <a:pt x="724835" y="21051"/>
                    <a:pt x="729729" y="44058"/>
                    <a:pt x="729729" y="68207"/>
                  </a:cubicBezTo>
                  <a:cubicBezTo>
                    <a:pt x="729729" y="204015"/>
                    <a:pt x="729728" y="339822"/>
                    <a:pt x="729728" y="475630"/>
                  </a:cubicBezTo>
                  <a:close/>
                  <a:moveTo>
                    <a:pt x="0" y="475630"/>
                  </a:moveTo>
                  <a:lnTo>
                    <a:pt x="0" y="413325"/>
                  </a:lnTo>
                  <a:lnTo>
                    <a:pt x="349812" y="211361"/>
                  </a:lnTo>
                  <a:lnTo>
                    <a:pt x="349811" y="4756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5400000">
              <a:off x="2342778" y="5107725"/>
              <a:ext cx="349812" cy="405833"/>
            </a:xfrm>
            <a:custGeom>
              <a:avLst/>
              <a:gdLst>
                <a:gd name="connsiteX0" fmla="*/ 0 w 349812"/>
                <a:gd name="connsiteY0" fmla="*/ 203869 h 405833"/>
                <a:gd name="connsiteX1" fmla="*/ 0 w 349812"/>
                <a:gd name="connsiteY1" fmla="*/ 193980 h 405833"/>
                <a:gd name="connsiteX2" fmla="*/ 335983 w 349812"/>
                <a:gd name="connsiteY2" fmla="*/ 0 h 405833"/>
                <a:gd name="connsiteX3" fmla="*/ 336067 w 349812"/>
                <a:gd name="connsiteY3" fmla="*/ 126 h 405833"/>
                <a:gd name="connsiteX4" fmla="*/ 349812 w 349812"/>
                <a:gd name="connsiteY4" fmla="*/ 68207 h 405833"/>
                <a:gd name="connsiteX5" fmla="*/ 349811 w 349812"/>
                <a:gd name="connsiteY5" fmla="*/ 405833 h 4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812" h="405833">
                  <a:moveTo>
                    <a:pt x="0" y="203869"/>
                  </a:moveTo>
                  <a:lnTo>
                    <a:pt x="0" y="193980"/>
                  </a:lnTo>
                  <a:lnTo>
                    <a:pt x="335983" y="0"/>
                  </a:lnTo>
                  <a:lnTo>
                    <a:pt x="336067" y="126"/>
                  </a:lnTo>
                  <a:cubicBezTo>
                    <a:pt x="344918" y="21051"/>
                    <a:pt x="349812" y="44058"/>
                    <a:pt x="349812" y="68207"/>
                  </a:cubicBezTo>
                  <a:lnTo>
                    <a:pt x="349811" y="4058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5400000">
              <a:off x="1950108" y="5046049"/>
              <a:ext cx="729730" cy="1457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6972638" y="4282732"/>
            <a:ext cx="1024999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提升 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7155077" y="4732586"/>
            <a:ext cx="589769" cy="732113"/>
            <a:chOff x="5971313" y="4752081"/>
            <a:chExt cx="589769" cy="732113"/>
          </a:xfrm>
          <a:solidFill>
            <a:srgbClr val="00B0F0"/>
          </a:solidFill>
        </p:grpSpPr>
        <p:sp>
          <p:nvSpPr>
            <p:cNvPr id="76" name="任意多边形 75"/>
            <p:cNvSpPr/>
            <p:nvPr/>
          </p:nvSpPr>
          <p:spPr>
            <a:xfrm rot="16200000">
              <a:off x="5902528" y="4824041"/>
              <a:ext cx="729732" cy="585812"/>
            </a:xfrm>
            <a:custGeom>
              <a:avLst/>
              <a:gdLst>
                <a:gd name="connsiteX0" fmla="*/ 729732 w 729732"/>
                <a:gd name="connsiteY0" fmla="*/ 364866 h 585812"/>
                <a:gd name="connsiteX1" fmla="*/ 729732 w 729732"/>
                <a:gd name="connsiteY1" fmla="*/ 585812 h 585812"/>
                <a:gd name="connsiteX2" fmla="*/ 723770 w 729732"/>
                <a:gd name="connsiteY2" fmla="*/ 585812 h 585812"/>
                <a:gd name="connsiteX3" fmla="*/ 364867 w 729732"/>
                <a:gd name="connsiteY3" fmla="*/ 442438 h 585812"/>
                <a:gd name="connsiteX4" fmla="*/ 5964 w 729732"/>
                <a:gd name="connsiteY4" fmla="*/ 585812 h 585812"/>
                <a:gd name="connsiteX5" fmla="*/ 0 w 729732"/>
                <a:gd name="connsiteY5" fmla="*/ 585812 h 585812"/>
                <a:gd name="connsiteX6" fmla="*/ 0 w 729732"/>
                <a:gd name="connsiteY6" fmla="*/ 364866 h 585812"/>
                <a:gd name="connsiteX7" fmla="*/ 364866 w 729732"/>
                <a:gd name="connsiteY7" fmla="*/ 0 h 585812"/>
                <a:gd name="connsiteX8" fmla="*/ 729732 w 729732"/>
                <a:gd name="connsiteY8" fmla="*/ 364866 h 5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9732" h="585812">
                  <a:moveTo>
                    <a:pt x="729732" y="364866"/>
                  </a:moveTo>
                  <a:lnTo>
                    <a:pt x="729732" y="585812"/>
                  </a:lnTo>
                  <a:lnTo>
                    <a:pt x="723770" y="585812"/>
                  </a:lnTo>
                  <a:lnTo>
                    <a:pt x="364867" y="442438"/>
                  </a:lnTo>
                  <a:lnTo>
                    <a:pt x="5964" y="585812"/>
                  </a:lnTo>
                  <a:lnTo>
                    <a:pt x="0" y="585812"/>
                  </a:lnTo>
                  <a:lnTo>
                    <a:pt x="0" y="364866"/>
                  </a:lnTo>
                  <a:cubicBezTo>
                    <a:pt x="0" y="163356"/>
                    <a:pt x="163356" y="0"/>
                    <a:pt x="364866" y="0"/>
                  </a:cubicBezTo>
                  <a:cubicBezTo>
                    <a:pt x="566376" y="0"/>
                    <a:pt x="729732" y="163356"/>
                    <a:pt x="729732" y="36486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7" name="任意多边形 76"/>
            <p:cNvSpPr>
              <a:spLocks/>
            </p:cNvSpPr>
            <p:nvPr/>
          </p:nvSpPr>
          <p:spPr bwMode="auto">
            <a:xfrm>
              <a:off x="5971313" y="4824202"/>
              <a:ext cx="528652" cy="657611"/>
            </a:xfrm>
            <a:custGeom>
              <a:avLst/>
              <a:gdLst>
                <a:gd name="connsiteX0" fmla="*/ 148979 w 528652"/>
                <a:gd name="connsiteY0" fmla="*/ 0 h 657611"/>
                <a:gd name="connsiteX1" fmla="*/ 528652 w 528652"/>
                <a:gd name="connsiteY1" fmla="*/ 657611 h 657611"/>
                <a:gd name="connsiteX2" fmla="*/ 364866 w 528652"/>
                <a:gd name="connsiteY2" fmla="*/ 657611 h 657611"/>
                <a:gd name="connsiteX3" fmla="*/ 0 w 528652"/>
                <a:gd name="connsiteY3" fmla="*/ 292745 h 657611"/>
                <a:gd name="connsiteX4" fmla="*/ 106867 w 528652"/>
                <a:gd name="connsiteY4" fmla="*/ 34746 h 65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52" h="657611">
                  <a:moveTo>
                    <a:pt x="148979" y="0"/>
                  </a:moveTo>
                  <a:lnTo>
                    <a:pt x="528652" y="657611"/>
                  </a:lnTo>
                  <a:lnTo>
                    <a:pt x="364866" y="657611"/>
                  </a:lnTo>
                  <a:cubicBezTo>
                    <a:pt x="163356" y="657611"/>
                    <a:pt x="0" y="494255"/>
                    <a:pt x="0" y="292745"/>
                  </a:cubicBezTo>
                  <a:cubicBezTo>
                    <a:pt x="0" y="191990"/>
                    <a:pt x="40839" y="100774"/>
                    <a:pt x="106867" y="34746"/>
                  </a:cubicBez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 rot="16200000">
              <a:off x="6056430" y="4979542"/>
              <a:ext cx="727400" cy="281904"/>
            </a:xfrm>
            <a:custGeom>
              <a:avLst/>
              <a:gdLst>
                <a:gd name="connsiteX0" fmla="*/ 362745 w 727400"/>
                <a:gd name="connsiteY0" fmla="*/ 139378 h 281904"/>
                <a:gd name="connsiteX1" fmla="*/ 5964 w 727400"/>
                <a:gd name="connsiteY1" fmla="*/ 281904 h 281904"/>
                <a:gd name="connsiteX2" fmla="*/ 0 w 727400"/>
                <a:gd name="connsiteY2" fmla="*/ 281904 h 281904"/>
                <a:gd name="connsiteX3" fmla="*/ 0 w 727400"/>
                <a:gd name="connsiteY3" fmla="*/ 60958 h 281904"/>
                <a:gd name="connsiteX4" fmla="*/ 6145 w 727400"/>
                <a:gd name="connsiteY4" fmla="*/ 0 h 281904"/>
                <a:gd name="connsiteX5" fmla="*/ 727400 w 727400"/>
                <a:gd name="connsiteY5" fmla="*/ 281904 h 281904"/>
                <a:gd name="connsiteX6" fmla="*/ 723770 w 727400"/>
                <a:gd name="connsiteY6" fmla="*/ 281904 h 281904"/>
                <a:gd name="connsiteX7" fmla="*/ 559330 w 727400"/>
                <a:gd name="connsiteY7" fmla="*/ 216214 h 28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400" h="281904">
                  <a:moveTo>
                    <a:pt x="362745" y="139378"/>
                  </a:moveTo>
                  <a:lnTo>
                    <a:pt x="5964" y="281904"/>
                  </a:lnTo>
                  <a:lnTo>
                    <a:pt x="0" y="281904"/>
                  </a:lnTo>
                  <a:lnTo>
                    <a:pt x="0" y="60958"/>
                  </a:lnTo>
                  <a:lnTo>
                    <a:pt x="6145" y="0"/>
                  </a:lnTo>
                  <a:close/>
                  <a:moveTo>
                    <a:pt x="727400" y="281904"/>
                  </a:moveTo>
                  <a:lnTo>
                    <a:pt x="723770" y="281904"/>
                  </a:lnTo>
                  <a:lnTo>
                    <a:pt x="559330" y="2162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任意多边形 79"/>
            <p:cNvSpPr>
              <a:spLocks/>
            </p:cNvSpPr>
            <p:nvPr/>
          </p:nvSpPr>
          <p:spPr bwMode="auto">
            <a:xfrm>
              <a:off x="6278847" y="5247604"/>
              <a:ext cx="225512" cy="235399"/>
            </a:xfrm>
            <a:custGeom>
              <a:avLst/>
              <a:gdLst>
                <a:gd name="connsiteX0" fmla="*/ 89605 w 225512"/>
                <a:gd name="connsiteY0" fmla="*/ 0 h 235399"/>
                <a:gd name="connsiteX1" fmla="*/ 225512 w 225512"/>
                <a:gd name="connsiteY1" fmla="*/ 235399 h 235399"/>
                <a:gd name="connsiteX2" fmla="*/ 60958 w 225512"/>
                <a:gd name="connsiteY2" fmla="*/ 235399 h 235399"/>
                <a:gd name="connsiteX3" fmla="*/ 0 w 225512"/>
                <a:gd name="connsiteY3" fmla="*/ 229254 h 23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12" h="235399">
                  <a:moveTo>
                    <a:pt x="89605" y="0"/>
                  </a:moveTo>
                  <a:lnTo>
                    <a:pt x="225512" y="235399"/>
                  </a:lnTo>
                  <a:lnTo>
                    <a:pt x="60958" y="235399"/>
                  </a:lnTo>
                  <a:lnTo>
                    <a:pt x="0" y="229254"/>
                  </a:lnTo>
                  <a:close/>
                </a:path>
              </a:pathLst>
            </a:custGeom>
            <a:grpFill/>
            <a:ln w="15875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6972638" y="5520326"/>
            <a:ext cx="1024999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轮换 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6F51E03-10F5-4AEA-AC35-EFC24E23DB74}"/>
              </a:ext>
            </a:extLst>
          </p:cNvPr>
          <p:cNvSpPr txBox="1"/>
          <p:nvPr/>
        </p:nvSpPr>
        <p:spPr>
          <a:xfrm>
            <a:off x="4753378" y="6150291"/>
            <a:ext cx="1923123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轮换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69E148-8E1C-446E-8F2B-EDE29FB20CC0}"/>
              </a:ext>
            </a:extLst>
          </p:cNvPr>
          <p:cNvSpPr/>
          <p:nvPr/>
        </p:nvSpPr>
        <p:spPr>
          <a:xfrm>
            <a:off x="2794798" y="4178228"/>
            <a:ext cx="2082942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4611" lvl="0" indent="0" algn="ctr" defTabSz="914400" rtl="0" eaLnBrk="1" fontAlgn="auto" latinLnBrk="0" hangingPunct="1">
              <a:lnSpc>
                <a:spcPct val="100000"/>
              </a:lnSpc>
              <a:spcBef>
                <a:spcPts val="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使最优秀人才</a:t>
            </a:r>
            <a:endParaRPr kumimoji="0" lang="en-US" altLang="zh-CN" sz="18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4611" lvl="0" indent="0" algn="ctr" defTabSz="914400" rtl="0" eaLnBrk="1" fontAlgn="auto" latinLnBrk="0" hangingPunct="1">
              <a:lnSpc>
                <a:spcPct val="100000"/>
              </a:lnSpc>
              <a:spcBef>
                <a:spcPts val="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到最适合的职 位上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93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800" decel="100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800" decel="100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800" decel="100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800" decel="100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800" decel="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00" decel="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00" decel="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800" decel="100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8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8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800" decel="100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800" decel="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 decel="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800" decel="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800" decel="100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8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800" decel="100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8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800" decel="100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8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8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8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800" decel="100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800" decel="100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8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8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8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800" decel="10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0" grpId="0" animBg="1"/>
      <p:bldP spid="15" grpId="0" animBg="1"/>
      <p:bldP spid="14" grpId="0" animBg="1"/>
      <p:bldP spid="17" grpId="0" animBg="1"/>
      <p:bldP spid="28" grpId="0" animBg="1"/>
      <p:bldP spid="29" grpId="0" animBg="1"/>
      <p:bldP spid="31" grpId="0" animBg="1"/>
      <p:bldP spid="32" grpId="0" animBg="1"/>
      <p:bldP spid="97" grpId="0"/>
      <p:bldP spid="99" grpId="0"/>
      <p:bldP spid="104" grpId="0"/>
      <p:bldP spid="112" grpId="0"/>
      <p:bldP spid="113" grpId="0"/>
      <p:bldP spid="114" grpId="0"/>
      <p:bldP spid="70" grpId="0"/>
      <p:bldP spid="81" grpId="0"/>
      <p:bldP spid="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职族、职类的梳理">
            <a:extLst>
              <a:ext uri="{FF2B5EF4-FFF2-40B4-BE49-F238E27FC236}">
                <a16:creationId xmlns:a16="http://schemas.microsoft.com/office/drawing/2014/main" id="{8CE33DA2-F1AA-4965-974F-8CB03E81F793}"/>
              </a:ext>
            </a:extLst>
          </p:cNvPr>
          <p:cNvSpPr txBox="1"/>
          <p:nvPr/>
        </p:nvSpPr>
        <p:spPr>
          <a:xfrm>
            <a:off x="1857387" y="1494235"/>
            <a:ext cx="77816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经过高速发展阶段后进入精细化管理阶段，企业应建立员工职业发展通 道体系，强化员工中长期激励要素，为员工提供一个公平发展的平台</a:t>
            </a:r>
          </a:p>
        </p:txBody>
      </p:sp>
      <p:sp>
        <p:nvSpPr>
          <p:cNvPr id="345" name="object 306">
            <a:extLst>
              <a:ext uri="{FF2B5EF4-FFF2-40B4-BE49-F238E27FC236}">
                <a16:creationId xmlns:a16="http://schemas.microsoft.com/office/drawing/2014/main" id="{521184FC-387D-4F32-BDDC-7AB675310F48}"/>
              </a:ext>
            </a:extLst>
          </p:cNvPr>
          <p:cNvSpPr/>
          <p:nvPr/>
        </p:nvSpPr>
        <p:spPr>
          <a:xfrm>
            <a:off x="6672782" y="2453089"/>
            <a:ext cx="3449665" cy="2926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46" name="object 307">
            <a:extLst>
              <a:ext uri="{FF2B5EF4-FFF2-40B4-BE49-F238E27FC236}">
                <a16:creationId xmlns:a16="http://schemas.microsoft.com/office/drawing/2014/main" id="{E7E991E2-63DD-4799-99F8-227C9BB7FB01}"/>
              </a:ext>
            </a:extLst>
          </p:cNvPr>
          <p:cNvSpPr txBox="1"/>
          <p:nvPr/>
        </p:nvSpPr>
        <p:spPr>
          <a:xfrm>
            <a:off x="1783945" y="5738173"/>
            <a:ext cx="1121548" cy="650252"/>
          </a:xfrm>
          <a:prstGeom prst="rect">
            <a:avLst/>
          </a:prstGeom>
          <a:solidFill>
            <a:srgbClr val="0D2446"/>
          </a:solidFill>
        </p:spPr>
        <p:txBody>
          <a:bodyPr vert="horz" wrap="square" lIns="0" tIns="39189" rIns="0" bIns="0" rtlCol="0">
            <a:spAutoFit/>
          </a:bodyPr>
          <a:lstStyle/>
          <a:p>
            <a:pPr marL="63396" marR="0" lvl="0" indent="0" algn="l" defTabSz="914400" rtl="0" eaLnBrk="1" fontAlgn="auto" latinLnBrk="0" hangingPunct="1">
              <a:lnSpc>
                <a:spcPct val="12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付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薪成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本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巨大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63396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市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场竞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争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力低下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47" name="object 308">
            <a:extLst>
              <a:ext uri="{FF2B5EF4-FFF2-40B4-BE49-F238E27FC236}">
                <a16:creationId xmlns:a16="http://schemas.microsoft.com/office/drawing/2014/main" id="{7263F087-69BD-4909-B6CD-00E9FFE4AEC5}"/>
              </a:ext>
            </a:extLst>
          </p:cNvPr>
          <p:cNvSpPr txBox="1"/>
          <p:nvPr/>
        </p:nvSpPr>
        <p:spPr>
          <a:xfrm>
            <a:off x="3477990" y="5738173"/>
            <a:ext cx="1418783" cy="667116"/>
          </a:xfrm>
          <a:prstGeom prst="rect">
            <a:avLst/>
          </a:prstGeom>
          <a:solidFill>
            <a:srgbClr val="0D2446"/>
          </a:solidFill>
        </p:spPr>
        <p:txBody>
          <a:bodyPr vert="horz" wrap="square" lIns="0" tIns="39189" rIns="0" bIns="0" rtlCol="0">
            <a:spAutoFit/>
          </a:bodyPr>
          <a:lstStyle/>
          <a:p>
            <a:pPr marL="66277" marR="0" lvl="0" indent="0" algn="l" defTabSz="914400" rtl="0" eaLnBrk="1" fontAlgn="auto" latinLnBrk="0" hangingPunct="1">
              <a:lnSpc>
                <a:spcPct val="12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外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部人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才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招不到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66277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内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部人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才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持续流失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48" name="object 309">
            <a:extLst>
              <a:ext uri="{FF2B5EF4-FFF2-40B4-BE49-F238E27FC236}">
                <a16:creationId xmlns:a16="http://schemas.microsoft.com/office/drawing/2014/main" id="{BB306934-74F2-409A-B1F6-8E00D76E3F32}"/>
              </a:ext>
            </a:extLst>
          </p:cNvPr>
          <p:cNvSpPr txBox="1"/>
          <p:nvPr/>
        </p:nvSpPr>
        <p:spPr>
          <a:xfrm>
            <a:off x="3187536" y="5837297"/>
            <a:ext cx="137736" cy="297762"/>
          </a:xfrm>
          <a:prstGeom prst="rect">
            <a:avLst/>
          </a:prstGeom>
        </p:spPr>
        <p:txBody>
          <a:bodyPr vert="horz" wrap="square" lIns="0" tIns="13831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79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+</a:t>
            </a:r>
            <a:endParaRPr kumimoji="0" sz="167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70911D-119F-42C3-B974-9972BB3F6F50}"/>
              </a:ext>
            </a:extLst>
          </p:cNvPr>
          <p:cNvGrpSpPr/>
          <p:nvPr/>
        </p:nvGrpSpPr>
        <p:grpSpPr>
          <a:xfrm>
            <a:off x="1399775" y="2328878"/>
            <a:ext cx="3911735" cy="3220983"/>
            <a:chOff x="2859227" y="2771013"/>
            <a:chExt cx="2512679" cy="2271547"/>
          </a:xfrm>
        </p:grpSpPr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D591056D-875B-4FE6-B6C2-B99554ABC5A9}"/>
                </a:ext>
              </a:extLst>
            </p:cNvPr>
            <p:cNvSpPr/>
            <p:nvPr/>
          </p:nvSpPr>
          <p:spPr>
            <a:xfrm>
              <a:off x="2956044" y="4735512"/>
              <a:ext cx="2323652" cy="0"/>
            </a:xfrm>
            <a:custGeom>
              <a:avLst/>
              <a:gdLst/>
              <a:ahLst/>
              <a:cxnLst/>
              <a:rect l="l" t="t" r="r" b="b"/>
              <a:pathLst>
                <a:path w="2560320">
                  <a:moveTo>
                    <a:pt x="0" y="0"/>
                  </a:moveTo>
                  <a:lnTo>
                    <a:pt x="25603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A719B2FA-70C5-4EC3-8ACC-19C2FE2C978C}"/>
                </a:ext>
              </a:extLst>
            </p:cNvPr>
            <p:cNvSpPr/>
            <p:nvPr/>
          </p:nvSpPr>
          <p:spPr>
            <a:xfrm>
              <a:off x="5030734" y="4566772"/>
              <a:ext cx="248963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2743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8" name="object 13">
              <a:extLst>
                <a:ext uri="{FF2B5EF4-FFF2-40B4-BE49-F238E27FC236}">
                  <a16:creationId xmlns:a16="http://schemas.microsoft.com/office/drawing/2014/main" id="{CE0CD9CE-B51B-479D-A1D7-BB24D7095D32}"/>
                </a:ext>
              </a:extLst>
            </p:cNvPr>
            <p:cNvSpPr/>
            <p:nvPr/>
          </p:nvSpPr>
          <p:spPr>
            <a:xfrm>
              <a:off x="2956045" y="4566772"/>
              <a:ext cx="1546795" cy="0"/>
            </a:xfrm>
            <a:custGeom>
              <a:avLst/>
              <a:gdLst/>
              <a:ahLst/>
              <a:cxnLst/>
              <a:rect l="l" t="t" r="r" b="b"/>
              <a:pathLst>
                <a:path w="1704339">
                  <a:moveTo>
                    <a:pt x="0" y="0"/>
                  </a:moveTo>
                  <a:lnTo>
                    <a:pt x="170383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9" name="object 14">
              <a:extLst>
                <a:ext uri="{FF2B5EF4-FFF2-40B4-BE49-F238E27FC236}">
                  <a16:creationId xmlns:a16="http://schemas.microsoft.com/office/drawing/2014/main" id="{EE8F08C8-50B5-472D-B612-501F987E4858}"/>
                </a:ext>
              </a:extLst>
            </p:cNvPr>
            <p:cNvSpPr/>
            <p:nvPr/>
          </p:nvSpPr>
          <p:spPr>
            <a:xfrm>
              <a:off x="2956044" y="4392498"/>
              <a:ext cx="2323652" cy="2882"/>
            </a:xfrm>
            <a:custGeom>
              <a:avLst/>
              <a:gdLst/>
              <a:ahLst/>
              <a:cxnLst/>
              <a:rect l="l" t="t" r="r" b="b"/>
              <a:pathLst>
                <a:path w="2560320" h="3175">
                  <a:moveTo>
                    <a:pt x="0" y="0"/>
                  </a:moveTo>
                  <a:lnTo>
                    <a:pt x="2560320" y="304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" name="object 15">
              <a:extLst>
                <a:ext uri="{FF2B5EF4-FFF2-40B4-BE49-F238E27FC236}">
                  <a16:creationId xmlns:a16="http://schemas.microsoft.com/office/drawing/2014/main" id="{B63CF180-6C69-4110-A17D-BB0AD7D3924E}"/>
                </a:ext>
              </a:extLst>
            </p:cNvPr>
            <p:cNvSpPr/>
            <p:nvPr/>
          </p:nvSpPr>
          <p:spPr>
            <a:xfrm>
              <a:off x="3816349" y="4225139"/>
              <a:ext cx="1464961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61391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C42D15D8-927E-4582-BC37-CF0086922998}"/>
                </a:ext>
              </a:extLst>
            </p:cNvPr>
            <p:cNvSpPr/>
            <p:nvPr/>
          </p:nvSpPr>
          <p:spPr>
            <a:xfrm>
              <a:off x="2954662" y="4225139"/>
              <a:ext cx="283541" cy="0"/>
            </a:xfrm>
            <a:custGeom>
              <a:avLst/>
              <a:gdLst/>
              <a:ahLst/>
              <a:cxnLst/>
              <a:rect l="l" t="t" r="r" b="b"/>
              <a:pathLst>
                <a:path w="312419">
                  <a:moveTo>
                    <a:pt x="0" y="0"/>
                  </a:moveTo>
                  <a:lnTo>
                    <a:pt x="31242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9C98E24E-41C8-4B45-8D02-038EAB29EA22}"/>
                </a:ext>
              </a:extLst>
            </p:cNvPr>
            <p:cNvSpPr/>
            <p:nvPr/>
          </p:nvSpPr>
          <p:spPr>
            <a:xfrm>
              <a:off x="2956044" y="4052248"/>
              <a:ext cx="2323652" cy="2882"/>
            </a:xfrm>
            <a:custGeom>
              <a:avLst/>
              <a:gdLst/>
              <a:ahLst/>
              <a:cxnLst/>
              <a:rect l="l" t="t" r="r" b="b"/>
              <a:pathLst>
                <a:path w="2560320" h="3175">
                  <a:moveTo>
                    <a:pt x="0" y="0"/>
                  </a:moveTo>
                  <a:lnTo>
                    <a:pt x="2560320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" name="object 18">
              <a:extLst>
                <a:ext uri="{FF2B5EF4-FFF2-40B4-BE49-F238E27FC236}">
                  <a16:creationId xmlns:a16="http://schemas.microsoft.com/office/drawing/2014/main" id="{EE80D3A7-939D-4F9D-BE63-658E7A00C572}"/>
                </a:ext>
              </a:extLst>
            </p:cNvPr>
            <p:cNvSpPr/>
            <p:nvPr/>
          </p:nvSpPr>
          <p:spPr>
            <a:xfrm>
              <a:off x="4394496" y="3883507"/>
              <a:ext cx="885201" cy="0"/>
            </a:xfrm>
            <a:custGeom>
              <a:avLst/>
              <a:gdLst/>
              <a:ahLst/>
              <a:cxnLst/>
              <a:rect l="l" t="t" r="r" b="b"/>
              <a:pathLst>
                <a:path w="975360">
                  <a:moveTo>
                    <a:pt x="0" y="0"/>
                  </a:moveTo>
                  <a:lnTo>
                    <a:pt x="9753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object 19">
              <a:extLst>
                <a:ext uri="{FF2B5EF4-FFF2-40B4-BE49-F238E27FC236}">
                  <a16:creationId xmlns:a16="http://schemas.microsoft.com/office/drawing/2014/main" id="{0BFD5840-F087-4196-AFE0-8E680A360240}"/>
                </a:ext>
              </a:extLst>
            </p:cNvPr>
            <p:cNvSpPr/>
            <p:nvPr/>
          </p:nvSpPr>
          <p:spPr>
            <a:xfrm>
              <a:off x="2956044" y="3883507"/>
              <a:ext cx="952052" cy="0"/>
            </a:xfrm>
            <a:custGeom>
              <a:avLst/>
              <a:gdLst/>
              <a:ahLst/>
              <a:cxnLst/>
              <a:rect l="l" t="t" r="r" b="b"/>
              <a:pathLst>
                <a:path w="1049020">
                  <a:moveTo>
                    <a:pt x="0" y="0"/>
                  </a:moveTo>
                  <a:lnTo>
                    <a:pt x="10485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87F1E5B8-8AFA-4E02-BF3F-13CE11D8BB86}"/>
                </a:ext>
              </a:extLst>
            </p:cNvPr>
            <p:cNvSpPr/>
            <p:nvPr/>
          </p:nvSpPr>
          <p:spPr>
            <a:xfrm>
              <a:off x="2956044" y="3711999"/>
              <a:ext cx="2323652" cy="0"/>
            </a:xfrm>
            <a:custGeom>
              <a:avLst/>
              <a:gdLst/>
              <a:ahLst/>
              <a:cxnLst/>
              <a:rect l="l" t="t" r="r" b="b"/>
              <a:pathLst>
                <a:path w="2560320">
                  <a:moveTo>
                    <a:pt x="0" y="0"/>
                  </a:moveTo>
                  <a:lnTo>
                    <a:pt x="25603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6" name="object 21">
              <a:extLst>
                <a:ext uri="{FF2B5EF4-FFF2-40B4-BE49-F238E27FC236}">
                  <a16:creationId xmlns:a16="http://schemas.microsoft.com/office/drawing/2014/main" id="{353A5BC7-9A46-435D-805C-21D6BF43E073}"/>
                </a:ext>
              </a:extLst>
            </p:cNvPr>
            <p:cNvSpPr/>
            <p:nvPr/>
          </p:nvSpPr>
          <p:spPr>
            <a:xfrm>
              <a:off x="2956044" y="3540491"/>
              <a:ext cx="2323652" cy="2882"/>
            </a:xfrm>
            <a:custGeom>
              <a:avLst/>
              <a:gdLst/>
              <a:ahLst/>
              <a:cxnLst/>
              <a:rect l="l" t="t" r="r" b="b"/>
              <a:pathLst>
                <a:path w="2560320" h="3175">
                  <a:moveTo>
                    <a:pt x="0" y="0"/>
                  </a:moveTo>
                  <a:lnTo>
                    <a:pt x="2560320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object 22">
              <a:extLst>
                <a:ext uri="{FF2B5EF4-FFF2-40B4-BE49-F238E27FC236}">
                  <a16:creationId xmlns:a16="http://schemas.microsoft.com/office/drawing/2014/main" id="{2CBBD06B-57AF-4C4C-B3F8-F15CBE51F2BC}"/>
                </a:ext>
              </a:extLst>
            </p:cNvPr>
            <p:cNvSpPr/>
            <p:nvPr/>
          </p:nvSpPr>
          <p:spPr>
            <a:xfrm>
              <a:off x="2956044" y="3371750"/>
              <a:ext cx="2323652" cy="0"/>
            </a:xfrm>
            <a:custGeom>
              <a:avLst/>
              <a:gdLst/>
              <a:ahLst/>
              <a:cxnLst/>
              <a:rect l="l" t="t" r="r" b="b"/>
              <a:pathLst>
                <a:path w="2560320">
                  <a:moveTo>
                    <a:pt x="0" y="0"/>
                  </a:moveTo>
                  <a:lnTo>
                    <a:pt x="25603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BAC142C3-CF5D-4C6A-91B6-5DA4978B18F5}"/>
                </a:ext>
              </a:extLst>
            </p:cNvPr>
            <p:cNvSpPr/>
            <p:nvPr/>
          </p:nvSpPr>
          <p:spPr>
            <a:xfrm>
              <a:off x="2956044" y="3200243"/>
              <a:ext cx="2323652" cy="0"/>
            </a:xfrm>
            <a:custGeom>
              <a:avLst/>
              <a:gdLst/>
              <a:ahLst/>
              <a:cxnLst/>
              <a:rect l="l" t="t" r="r" b="b"/>
              <a:pathLst>
                <a:path w="2560320">
                  <a:moveTo>
                    <a:pt x="0" y="0"/>
                  </a:moveTo>
                  <a:lnTo>
                    <a:pt x="25603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9" name="object 24">
              <a:extLst>
                <a:ext uri="{FF2B5EF4-FFF2-40B4-BE49-F238E27FC236}">
                  <a16:creationId xmlns:a16="http://schemas.microsoft.com/office/drawing/2014/main" id="{AAAA7313-8D88-4EAF-9916-91F1BA152B54}"/>
                </a:ext>
              </a:extLst>
            </p:cNvPr>
            <p:cNvSpPr/>
            <p:nvPr/>
          </p:nvSpPr>
          <p:spPr>
            <a:xfrm>
              <a:off x="4875824" y="3030118"/>
              <a:ext cx="405717" cy="0"/>
            </a:xfrm>
            <a:custGeom>
              <a:avLst/>
              <a:gdLst/>
              <a:ahLst/>
              <a:cxnLst/>
              <a:rect l="l" t="t" r="r" b="b"/>
              <a:pathLst>
                <a:path w="447039">
                  <a:moveTo>
                    <a:pt x="0" y="0"/>
                  </a:moveTo>
                  <a:lnTo>
                    <a:pt x="446532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object 25">
              <a:extLst>
                <a:ext uri="{FF2B5EF4-FFF2-40B4-BE49-F238E27FC236}">
                  <a16:creationId xmlns:a16="http://schemas.microsoft.com/office/drawing/2014/main" id="{BAFE5A78-D093-4BD1-8316-550D55CD3544}"/>
                </a:ext>
              </a:extLst>
            </p:cNvPr>
            <p:cNvSpPr/>
            <p:nvPr/>
          </p:nvSpPr>
          <p:spPr>
            <a:xfrm>
              <a:off x="2954662" y="3030118"/>
              <a:ext cx="496773" cy="0"/>
            </a:xfrm>
            <a:custGeom>
              <a:avLst/>
              <a:gdLst/>
              <a:ahLst/>
              <a:cxnLst/>
              <a:rect l="l" t="t" r="r" b="b"/>
              <a:pathLst>
                <a:path w="547369">
                  <a:moveTo>
                    <a:pt x="0" y="0"/>
                  </a:moveTo>
                  <a:lnTo>
                    <a:pt x="547116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1" name="object 26">
              <a:extLst>
                <a:ext uri="{FF2B5EF4-FFF2-40B4-BE49-F238E27FC236}">
                  <a16:creationId xmlns:a16="http://schemas.microsoft.com/office/drawing/2014/main" id="{576E9CC2-F288-45B4-8A0B-6B941717FFCE}"/>
                </a:ext>
              </a:extLst>
            </p:cNvPr>
            <p:cNvSpPr/>
            <p:nvPr/>
          </p:nvSpPr>
          <p:spPr>
            <a:xfrm>
              <a:off x="2956044" y="2859993"/>
              <a:ext cx="2323652" cy="0"/>
            </a:xfrm>
            <a:custGeom>
              <a:avLst/>
              <a:gdLst/>
              <a:ahLst/>
              <a:cxnLst/>
              <a:rect l="l" t="t" r="r" b="b"/>
              <a:pathLst>
                <a:path w="2560320">
                  <a:moveTo>
                    <a:pt x="0" y="0"/>
                  </a:moveTo>
                  <a:lnTo>
                    <a:pt x="25603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object 27">
              <a:extLst>
                <a:ext uri="{FF2B5EF4-FFF2-40B4-BE49-F238E27FC236}">
                  <a16:creationId xmlns:a16="http://schemas.microsoft.com/office/drawing/2014/main" id="{16AB8413-466D-461E-95B6-25D30FE42664}"/>
                </a:ext>
              </a:extLst>
            </p:cNvPr>
            <p:cNvSpPr/>
            <p:nvPr/>
          </p:nvSpPr>
          <p:spPr>
            <a:xfrm>
              <a:off x="3086057" y="2859994"/>
              <a:ext cx="0" cy="2044721"/>
            </a:xfrm>
            <a:custGeom>
              <a:avLst/>
              <a:gdLst/>
              <a:ahLst/>
              <a:cxnLst/>
              <a:rect l="l" t="t" r="r" b="b"/>
              <a:pathLst>
                <a:path h="2252979">
                  <a:moveTo>
                    <a:pt x="0" y="0"/>
                  </a:moveTo>
                  <a:lnTo>
                    <a:pt x="0" y="22524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306622A2-4CDA-4DBA-91C1-69F51646900A}"/>
                </a:ext>
              </a:extLst>
            </p:cNvPr>
            <p:cNvSpPr/>
            <p:nvPr/>
          </p:nvSpPr>
          <p:spPr>
            <a:xfrm>
              <a:off x="3216071" y="2859994"/>
              <a:ext cx="0" cy="2044721"/>
            </a:xfrm>
            <a:custGeom>
              <a:avLst/>
              <a:gdLst/>
              <a:ahLst/>
              <a:cxnLst/>
              <a:rect l="l" t="t" r="r" b="b"/>
              <a:pathLst>
                <a:path h="2252979">
                  <a:moveTo>
                    <a:pt x="0" y="0"/>
                  </a:moveTo>
                  <a:lnTo>
                    <a:pt x="0" y="22524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object 29">
              <a:extLst>
                <a:ext uri="{FF2B5EF4-FFF2-40B4-BE49-F238E27FC236}">
                  <a16:creationId xmlns:a16="http://schemas.microsoft.com/office/drawing/2014/main" id="{930B8370-CF2A-4DE5-A882-D86C8680ACB8}"/>
                </a:ext>
              </a:extLst>
            </p:cNvPr>
            <p:cNvSpPr/>
            <p:nvPr/>
          </p:nvSpPr>
          <p:spPr>
            <a:xfrm>
              <a:off x="3340554" y="2859994"/>
              <a:ext cx="0" cy="1339327"/>
            </a:xfrm>
            <a:custGeom>
              <a:avLst/>
              <a:gdLst/>
              <a:ahLst/>
              <a:cxnLst/>
              <a:rect l="l" t="t" r="r" b="b"/>
              <a:pathLst>
                <a:path h="1475739">
                  <a:moveTo>
                    <a:pt x="0" y="0"/>
                  </a:moveTo>
                  <a:lnTo>
                    <a:pt x="0" y="14752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BAEA1B94-0C5B-4B53-B28A-9FBAD6AA4DE0}"/>
                </a:ext>
              </a:extLst>
            </p:cNvPr>
            <p:cNvSpPr/>
            <p:nvPr/>
          </p:nvSpPr>
          <p:spPr>
            <a:xfrm>
              <a:off x="3340554" y="4370368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6" name="object 31">
              <a:extLst>
                <a:ext uri="{FF2B5EF4-FFF2-40B4-BE49-F238E27FC236}">
                  <a16:creationId xmlns:a16="http://schemas.microsoft.com/office/drawing/2014/main" id="{F2915849-0239-4B02-93AD-6020373DE334}"/>
                </a:ext>
              </a:extLst>
            </p:cNvPr>
            <p:cNvSpPr/>
            <p:nvPr/>
          </p:nvSpPr>
          <p:spPr>
            <a:xfrm>
              <a:off x="3471950" y="2858611"/>
              <a:ext cx="0" cy="129092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object 32">
              <a:extLst>
                <a:ext uri="{FF2B5EF4-FFF2-40B4-BE49-F238E27FC236}">
                  <a16:creationId xmlns:a16="http://schemas.microsoft.com/office/drawing/2014/main" id="{FF25ACB7-5784-48BA-ABB1-C60CE0B94775}"/>
                </a:ext>
              </a:extLst>
            </p:cNvPr>
            <p:cNvSpPr/>
            <p:nvPr/>
          </p:nvSpPr>
          <p:spPr>
            <a:xfrm>
              <a:off x="3471950" y="3186412"/>
              <a:ext cx="0" cy="1012564"/>
            </a:xfrm>
            <a:custGeom>
              <a:avLst/>
              <a:gdLst/>
              <a:ahLst/>
              <a:cxnLst/>
              <a:rect l="l" t="t" r="r" b="b"/>
              <a:pathLst>
                <a:path h="1115695">
                  <a:moveTo>
                    <a:pt x="0" y="0"/>
                  </a:moveTo>
                  <a:lnTo>
                    <a:pt x="0" y="1115568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8" name="object 33">
              <a:extLst>
                <a:ext uri="{FF2B5EF4-FFF2-40B4-BE49-F238E27FC236}">
                  <a16:creationId xmlns:a16="http://schemas.microsoft.com/office/drawing/2014/main" id="{F543A489-0BE1-440C-B5AE-D38E5ADEF139}"/>
                </a:ext>
              </a:extLst>
            </p:cNvPr>
            <p:cNvSpPr/>
            <p:nvPr/>
          </p:nvSpPr>
          <p:spPr>
            <a:xfrm>
              <a:off x="3471950" y="4370368"/>
              <a:ext cx="0" cy="535385"/>
            </a:xfrm>
            <a:custGeom>
              <a:avLst/>
              <a:gdLst/>
              <a:ahLst/>
              <a:cxnLst/>
              <a:rect l="l" t="t" r="r" b="b"/>
              <a:pathLst>
                <a:path h="589914">
                  <a:moveTo>
                    <a:pt x="0" y="0"/>
                  </a:moveTo>
                  <a:lnTo>
                    <a:pt x="0" y="589788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9" name="object 34">
              <a:extLst>
                <a:ext uri="{FF2B5EF4-FFF2-40B4-BE49-F238E27FC236}">
                  <a16:creationId xmlns:a16="http://schemas.microsoft.com/office/drawing/2014/main" id="{6323CC44-CCB2-47A1-8418-B12902528984}"/>
                </a:ext>
              </a:extLst>
            </p:cNvPr>
            <p:cNvSpPr/>
            <p:nvPr/>
          </p:nvSpPr>
          <p:spPr>
            <a:xfrm>
              <a:off x="3600580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object 35">
              <a:extLst>
                <a:ext uri="{FF2B5EF4-FFF2-40B4-BE49-F238E27FC236}">
                  <a16:creationId xmlns:a16="http://schemas.microsoft.com/office/drawing/2014/main" id="{68AC62DC-DE93-4825-8FD4-2F16BBA3814D}"/>
                </a:ext>
              </a:extLst>
            </p:cNvPr>
            <p:cNvSpPr/>
            <p:nvPr/>
          </p:nvSpPr>
          <p:spPr>
            <a:xfrm>
              <a:off x="3600580" y="3186412"/>
              <a:ext cx="0" cy="1012564"/>
            </a:xfrm>
            <a:custGeom>
              <a:avLst/>
              <a:gdLst/>
              <a:ahLst/>
              <a:cxnLst/>
              <a:rect l="l" t="t" r="r" b="b"/>
              <a:pathLst>
                <a:path h="1115695">
                  <a:moveTo>
                    <a:pt x="0" y="0"/>
                  </a:moveTo>
                  <a:lnTo>
                    <a:pt x="0" y="11155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1" name="object 36">
              <a:extLst>
                <a:ext uri="{FF2B5EF4-FFF2-40B4-BE49-F238E27FC236}">
                  <a16:creationId xmlns:a16="http://schemas.microsoft.com/office/drawing/2014/main" id="{32AD9E9F-53A1-444A-ABF6-04AA7138D402}"/>
                </a:ext>
              </a:extLst>
            </p:cNvPr>
            <p:cNvSpPr/>
            <p:nvPr/>
          </p:nvSpPr>
          <p:spPr>
            <a:xfrm>
              <a:off x="3600580" y="4370368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2" name="object 37">
              <a:extLst>
                <a:ext uri="{FF2B5EF4-FFF2-40B4-BE49-F238E27FC236}">
                  <a16:creationId xmlns:a16="http://schemas.microsoft.com/office/drawing/2014/main" id="{A16E2F6F-F67C-4E3E-8565-0CB81968088F}"/>
                </a:ext>
              </a:extLst>
            </p:cNvPr>
            <p:cNvSpPr/>
            <p:nvPr/>
          </p:nvSpPr>
          <p:spPr>
            <a:xfrm>
              <a:off x="3730594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3" name="object 38">
              <a:extLst>
                <a:ext uri="{FF2B5EF4-FFF2-40B4-BE49-F238E27FC236}">
                  <a16:creationId xmlns:a16="http://schemas.microsoft.com/office/drawing/2014/main" id="{FD50CF27-81E3-45EE-8BAC-15FBEE96CF54}"/>
                </a:ext>
              </a:extLst>
            </p:cNvPr>
            <p:cNvSpPr/>
            <p:nvPr/>
          </p:nvSpPr>
          <p:spPr>
            <a:xfrm>
              <a:off x="3730594" y="3186412"/>
              <a:ext cx="0" cy="1012564"/>
            </a:xfrm>
            <a:custGeom>
              <a:avLst/>
              <a:gdLst/>
              <a:ahLst/>
              <a:cxnLst/>
              <a:rect l="l" t="t" r="r" b="b"/>
              <a:pathLst>
                <a:path h="1115695">
                  <a:moveTo>
                    <a:pt x="0" y="0"/>
                  </a:moveTo>
                  <a:lnTo>
                    <a:pt x="0" y="11155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4" name="object 39">
              <a:extLst>
                <a:ext uri="{FF2B5EF4-FFF2-40B4-BE49-F238E27FC236}">
                  <a16:creationId xmlns:a16="http://schemas.microsoft.com/office/drawing/2014/main" id="{1AD6A594-5BC6-42D4-91C3-125B4D975F96}"/>
                </a:ext>
              </a:extLst>
            </p:cNvPr>
            <p:cNvSpPr/>
            <p:nvPr/>
          </p:nvSpPr>
          <p:spPr>
            <a:xfrm>
              <a:off x="3730594" y="4370368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5" name="object 40">
              <a:extLst>
                <a:ext uri="{FF2B5EF4-FFF2-40B4-BE49-F238E27FC236}">
                  <a16:creationId xmlns:a16="http://schemas.microsoft.com/office/drawing/2014/main" id="{7C7C70D8-9A76-43C2-86F2-51BC1CA3249F}"/>
                </a:ext>
              </a:extLst>
            </p:cNvPr>
            <p:cNvSpPr/>
            <p:nvPr/>
          </p:nvSpPr>
          <p:spPr>
            <a:xfrm>
              <a:off x="3860608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6" name="object 41">
              <a:extLst>
                <a:ext uri="{FF2B5EF4-FFF2-40B4-BE49-F238E27FC236}">
                  <a16:creationId xmlns:a16="http://schemas.microsoft.com/office/drawing/2014/main" id="{8FEF84EE-548E-4D74-B834-5CA09ECC22A6}"/>
                </a:ext>
              </a:extLst>
            </p:cNvPr>
            <p:cNvSpPr/>
            <p:nvPr/>
          </p:nvSpPr>
          <p:spPr>
            <a:xfrm>
              <a:off x="3860608" y="3186412"/>
              <a:ext cx="0" cy="1717958"/>
            </a:xfrm>
            <a:custGeom>
              <a:avLst/>
              <a:gdLst/>
              <a:ahLst/>
              <a:cxnLst/>
              <a:rect l="l" t="t" r="r" b="b"/>
              <a:pathLst>
                <a:path h="1892935">
                  <a:moveTo>
                    <a:pt x="0" y="0"/>
                  </a:moveTo>
                  <a:lnTo>
                    <a:pt x="0" y="18928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7" name="object 42">
              <a:extLst>
                <a:ext uri="{FF2B5EF4-FFF2-40B4-BE49-F238E27FC236}">
                  <a16:creationId xmlns:a16="http://schemas.microsoft.com/office/drawing/2014/main" id="{A79BE899-2F2B-4406-8E70-207537612082}"/>
                </a:ext>
              </a:extLst>
            </p:cNvPr>
            <p:cNvSpPr/>
            <p:nvPr/>
          </p:nvSpPr>
          <p:spPr>
            <a:xfrm>
              <a:off x="3990622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8" name="object 43">
              <a:extLst>
                <a:ext uri="{FF2B5EF4-FFF2-40B4-BE49-F238E27FC236}">
                  <a16:creationId xmlns:a16="http://schemas.microsoft.com/office/drawing/2014/main" id="{EA143EE5-9E51-451A-B773-B62FF50ADB8A}"/>
                </a:ext>
              </a:extLst>
            </p:cNvPr>
            <p:cNvSpPr/>
            <p:nvPr/>
          </p:nvSpPr>
          <p:spPr>
            <a:xfrm>
              <a:off x="3990622" y="3186413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9" name="object 44">
              <a:extLst>
                <a:ext uri="{FF2B5EF4-FFF2-40B4-BE49-F238E27FC236}">
                  <a16:creationId xmlns:a16="http://schemas.microsoft.com/office/drawing/2014/main" id="{F7864174-2566-44DB-8B6F-319BFC49619D}"/>
                </a:ext>
              </a:extLst>
            </p:cNvPr>
            <p:cNvSpPr/>
            <p:nvPr/>
          </p:nvSpPr>
          <p:spPr>
            <a:xfrm>
              <a:off x="3990622" y="3894571"/>
              <a:ext cx="0" cy="1009682"/>
            </a:xfrm>
            <a:custGeom>
              <a:avLst/>
              <a:gdLst/>
              <a:ahLst/>
              <a:cxnLst/>
              <a:rect l="l" t="t" r="r" b="b"/>
              <a:pathLst>
                <a:path h="1112520">
                  <a:moveTo>
                    <a:pt x="0" y="0"/>
                  </a:moveTo>
                  <a:lnTo>
                    <a:pt x="0" y="1112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0" name="object 45">
              <a:extLst>
                <a:ext uri="{FF2B5EF4-FFF2-40B4-BE49-F238E27FC236}">
                  <a16:creationId xmlns:a16="http://schemas.microsoft.com/office/drawing/2014/main" id="{5B21B2AC-9C77-473D-91FD-44F6C90F4A92}"/>
                </a:ext>
              </a:extLst>
            </p:cNvPr>
            <p:cNvSpPr/>
            <p:nvPr/>
          </p:nvSpPr>
          <p:spPr>
            <a:xfrm>
              <a:off x="4117870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object 46">
              <a:extLst>
                <a:ext uri="{FF2B5EF4-FFF2-40B4-BE49-F238E27FC236}">
                  <a16:creationId xmlns:a16="http://schemas.microsoft.com/office/drawing/2014/main" id="{A7BBEBFF-7A83-434C-9C5A-F7D0FE878FC3}"/>
                </a:ext>
              </a:extLst>
            </p:cNvPr>
            <p:cNvSpPr/>
            <p:nvPr/>
          </p:nvSpPr>
          <p:spPr>
            <a:xfrm>
              <a:off x="4117870" y="3186413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object 47">
              <a:extLst>
                <a:ext uri="{FF2B5EF4-FFF2-40B4-BE49-F238E27FC236}">
                  <a16:creationId xmlns:a16="http://schemas.microsoft.com/office/drawing/2014/main" id="{83EC6390-D441-4AAE-99EC-65863CC3FB10}"/>
                </a:ext>
              </a:extLst>
            </p:cNvPr>
            <p:cNvSpPr/>
            <p:nvPr/>
          </p:nvSpPr>
          <p:spPr>
            <a:xfrm>
              <a:off x="4117870" y="3894571"/>
              <a:ext cx="0" cy="1009682"/>
            </a:xfrm>
            <a:custGeom>
              <a:avLst/>
              <a:gdLst/>
              <a:ahLst/>
              <a:cxnLst/>
              <a:rect l="l" t="t" r="r" b="b"/>
              <a:pathLst>
                <a:path h="1112520">
                  <a:moveTo>
                    <a:pt x="0" y="0"/>
                  </a:moveTo>
                  <a:lnTo>
                    <a:pt x="0" y="1112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object 48">
              <a:extLst>
                <a:ext uri="{FF2B5EF4-FFF2-40B4-BE49-F238E27FC236}">
                  <a16:creationId xmlns:a16="http://schemas.microsoft.com/office/drawing/2014/main" id="{ABD9EEAC-C446-4F05-95E9-57C52F567636}"/>
                </a:ext>
              </a:extLst>
            </p:cNvPr>
            <p:cNvSpPr/>
            <p:nvPr/>
          </p:nvSpPr>
          <p:spPr>
            <a:xfrm>
              <a:off x="4247884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object 49">
              <a:extLst>
                <a:ext uri="{FF2B5EF4-FFF2-40B4-BE49-F238E27FC236}">
                  <a16:creationId xmlns:a16="http://schemas.microsoft.com/office/drawing/2014/main" id="{D53D0219-B336-4F9A-94F3-6A6883C2279C}"/>
                </a:ext>
              </a:extLst>
            </p:cNvPr>
            <p:cNvSpPr/>
            <p:nvPr/>
          </p:nvSpPr>
          <p:spPr>
            <a:xfrm>
              <a:off x="4247884" y="3186413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object 50">
              <a:extLst>
                <a:ext uri="{FF2B5EF4-FFF2-40B4-BE49-F238E27FC236}">
                  <a16:creationId xmlns:a16="http://schemas.microsoft.com/office/drawing/2014/main" id="{502330BF-3D0A-411B-BC67-BCD56733ABF9}"/>
                </a:ext>
              </a:extLst>
            </p:cNvPr>
            <p:cNvSpPr/>
            <p:nvPr/>
          </p:nvSpPr>
          <p:spPr>
            <a:xfrm>
              <a:off x="4247884" y="3894571"/>
              <a:ext cx="0" cy="1009682"/>
            </a:xfrm>
            <a:custGeom>
              <a:avLst/>
              <a:gdLst/>
              <a:ahLst/>
              <a:cxnLst/>
              <a:rect l="l" t="t" r="r" b="b"/>
              <a:pathLst>
                <a:path h="1112520">
                  <a:moveTo>
                    <a:pt x="0" y="0"/>
                  </a:moveTo>
                  <a:lnTo>
                    <a:pt x="0" y="1112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object 51">
              <a:extLst>
                <a:ext uri="{FF2B5EF4-FFF2-40B4-BE49-F238E27FC236}">
                  <a16:creationId xmlns:a16="http://schemas.microsoft.com/office/drawing/2014/main" id="{E9817966-EEEA-4DBD-9A46-885400455A2A}"/>
                </a:ext>
              </a:extLst>
            </p:cNvPr>
            <p:cNvSpPr/>
            <p:nvPr/>
          </p:nvSpPr>
          <p:spPr>
            <a:xfrm>
              <a:off x="4375132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object 52">
              <a:extLst>
                <a:ext uri="{FF2B5EF4-FFF2-40B4-BE49-F238E27FC236}">
                  <a16:creationId xmlns:a16="http://schemas.microsoft.com/office/drawing/2014/main" id="{B4CA09E7-BEB7-4386-9099-0C237F6EE1D3}"/>
                </a:ext>
              </a:extLst>
            </p:cNvPr>
            <p:cNvSpPr/>
            <p:nvPr/>
          </p:nvSpPr>
          <p:spPr>
            <a:xfrm>
              <a:off x="4375132" y="3186413"/>
              <a:ext cx="0" cy="534232"/>
            </a:xfrm>
            <a:custGeom>
              <a:avLst/>
              <a:gdLst/>
              <a:ahLst/>
              <a:cxnLst/>
              <a:rect l="l" t="t" r="r" b="b"/>
              <a:pathLst>
                <a:path h="588645">
                  <a:moveTo>
                    <a:pt x="0" y="0"/>
                  </a:moveTo>
                  <a:lnTo>
                    <a:pt x="0" y="5882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object 53">
              <a:extLst>
                <a:ext uri="{FF2B5EF4-FFF2-40B4-BE49-F238E27FC236}">
                  <a16:creationId xmlns:a16="http://schemas.microsoft.com/office/drawing/2014/main" id="{C54C80AC-57AE-4E3A-AC65-3D193A456B89}"/>
                </a:ext>
              </a:extLst>
            </p:cNvPr>
            <p:cNvSpPr/>
            <p:nvPr/>
          </p:nvSpPr>
          <p:spPr>
            <a:xfrm>
              <a:off x="4375132" y="3894571"/>
              <a:ext cx="0" cy="1009682"/>
            </a:xfrm>
            <a:custGeom>
              <a:avLst/>
              <a:gdLst/>
              <a:ahLst/>
              <a:cxnLst/>
              <a:rect l="l" t="t" r="r" b="b"/>
              <a:pathLst>
                <a:path h="1112520">
                  <a:moveTo>
                    <a:pt x="0" y="0"/>
                  </a:moveTo>
                  <a:lnTo>
                    <a:pt x="0" y="1112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object 54">
              <a:extLst>
                <a:ext uri="{FF2B5EF4-FFF2-40B4-BE49-F238E27FC236}">
                  <a16:creationId xmlns:a16="http://schemas.microsoft.com/office/drawing/2014/main" id="{03AF350F-0611-43FE-9795-A921D75A08DC}"/>
                </a:ext>
              </a:extLst>
            </p:cNvPr>
            <p:cNvSpPr/>
            <p:nvPr/>
          </p:nvSpPr>
          <p:spPr>
            <a:xfrm>
              <a:off x="4506529" y="2858611"/>
              <a:ext cx="0" cy="129092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object 55">
              <a:extLst>
                <a:ext uri="{FF2B5EF4-FFF2-40B4-BE49-F238E27FC236}">
                  <a16:creationId xmlns:a16="http://schemas.microsoft.com/office/drawing/2014/main" id="{F01032F4-458F-4809-AB21-DA4CE06054B7}"/>
                </a:ext>
              </a:extLst>
            </p:cNvPr>
            <p:cNvSpPr/>
            <p:nvPr/>
          </p:nvSpPr>
          <p:spPr>
            <a:xfrm>
              <a:off x="4506529" y="3186412"/>
              <a:ext cx="0" cy="1355464"/>
            </a:xfrm>
            <a:custGeom>
              <a:avLst/>
              <a:gdLst/>
              <a:ahLst/>
              <a:cxnLst/>
              <a:rect l="l" t="t" r="r" b="b"/>
              <a:pathLst>
                <a:path h="1493520">
                  <a:moveTo>
                    <a:pt x="0" y="0"/>
                  </a:moveTo>
                  <a:lnTo>
                    <a:pt x="0" y="149352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object 56">
              <a:extLst>
                <a:ext uri="{FF2B5EF4-FFF2-40B4-BE49-F238E27FC236}">
                  <a16:creationId xmlns:a16="http://schemas.microsoft.com/office/drawing/2014/main" id="{0B26F293-CFA5-4820-9E05-DB9C9AE40CCC}"/>
                </a:ext>
              </a:extLst>
            </p:cNvPr>
            <p:cNvSpPr/>
            <p:nvPr/>
          </p:nvSpPr>
          <p:spPr>
            <a:xfrm>
              <a:off x="4506529" y="4702318"/>
              <a:ext cx="0" cy="203434"/>
            </a:xfrm>
            <a:custGeom>
              <a:avLst/>
              <a:gdLst/>
              <a:ahLst/>
              <a:cxnLst/>
              <a:rect l="l" t="t" r="r" b="b"/>
              <a:pathLst>
                <a:path h="224154">
                  <a:moveTo>
                    <a:pt x="0" y="0"/>
                  </a:moveTo>
                  <a:lnTo>
                    <a:pt x="0" y="224027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object 57">
              <a:extLst>
                <a:ext uri="{FF2B5EF4-FFF2-40B4-BE49-F238E27FC236}">
                  <a16:creationId xmlns:a16="http://schemas.microsoft.com/office/drawing/2014/main" id="{A6E2A72D-4391-447F-927A-62765F138777}"/>
                </a:ext>
              </a:extLst>
            </p:cNvPr>
            <p:cNvSpPr/>
            <p:nvPr/>
          </p:nvSpPr>
          <p:spPr>
            <a:xfrm>
              <a:off x="4635160" y="2859995"/>
              <a:ext cx="0" cy="127363"/>
            </a:xfrm>
            <a:custGeom>
              <a:avLst/>
              <a:gdLst/>
              <a:ahLst/>
              <a:cxnLst/>
              <a:rect l="l" t="t" r="r" b="b"/>
              <a:pathLst>
                <a:path h="140335">
                  <a:moveTo>
                    <a:pt x="0" y="0"/>
                  </a:moveTo>
                  <a:lnTo>
                    <a:pt x="0" y="1402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object 58">
              <a:extLst>
                <a:ext uri="{FF2B5EF4-FFF2-40B4-BE49-F238E27FC236}">
                  <a16:creationId xmlns:a16="http://schemas.microsoft.com/office/drawing/2014/main" id="{68865D3C-F806-4531-869A-7B0C119367D2}"/>
                </a:ext>
              </a:extLst>
            </p:cNvPr>
            <p:cNvSpPr/>
            <p:nvPr/>
          </p:nvSpPr>
          <p:spPr>
            <a:xfrm>
              <a:off x="4635160" y="3186412"/>
              <a:ext cx="0" cy="1355464"/>
            </a:xfrm>
            <a:custGeom>
              <a:avLst/>
              <a:gdLst/>
              <a:ahLst/>
              <a:cxnLst/>
              <a:rect l="l" t="t" r="r" b="b"/>
              <a:pathLst>
                <a:path h="1493520">
                  <a:moveTo>
                    <a:pt x="0" y="0"/>
                  </a:moveTo>
                  <a:lnTo>
                    <a:pt x="0" y="1493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object 59">
              <a:extLst>
                <a:ext uri="{FF2B5EF4-FFF2-40B4-BE49-F238E27FC236}">
                  <a16:creationId xmlns:a16="http://schemas.microsoft.com/office/drawing/2014/main" id="{D9A8F682-A0CD-413D-B1AF-2296E5AFE3AA}"/>
                </a:ext>
              </a:extLst>
            </p:cNvPr>
            <p:cNvSpPr/>
            <p:nvPr/>
          </p:nvSpPr>
          <p:spPr>
            <a:xfrm>
              <a:off x="4635160" y="4702319"/>
              <a:ext cx="0" cy="202282"/>
            </a:xfrm>
            <a:custGeom>
              <a:avLst/>
              <a:gdLst/>
              <a:ahLst/>
              <a:cxnLst/>
              <a:rect l="l" t="t" r="r" b="b"/>
              <a:pathLst>
                <a:path h="222885">
                  <a:moveTo>
                    <a:pt x="0" y="0"/>
                  </a:moveTo>
                  <a:lnTo>
                    <a:pt x="0" y="2225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object 60">
              <a:extLst>
                <a:ext uri="{FF2B5EF4-FFF2-40B4-BE49-F238E27FC236}">
                  <a16:creationId xmlns:a16="http://schemas.microsoft.com/office/drawing/2014/main" id="{4C1A5F58-D7AD-429A-9F18-C2B54523036E}"/>
                </a:ext>
              </a:extLst>
            </p:cNvPr>
            <p:cNvSpPr/>
            <p:nvPr/>
          </p:nvSpPr>
          <p:spPr>
            <a:xfrm>
              <a:off x="4766557" y="2858611"/>
              <a:ext cx="0" cy="129092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object 61">
              <a:extLst>
                <a:ext uri="{FF2B5EF4-FFF2-40B4-BE49-F238E27FC236}">
                  <a16:creationId xmlns:a16="http://schemas.microsoft.com/office/drawing/2014/main" id="{17731915-1B86-4E2A-8D90-BD223D395588}"/>
                </a:ext>
              </a:extLst>
            </p:cNvPr>
            <p:cNvSpPr/>
            <p:nvPr/>
          </p:nvSpPr>
          <p:spPr>
            <a:xfrm>
              <a:off x="4766557" y="3186412"/>
              <a:ext cx="0" cy="1355464"/>
            </a:xfrm>
            <a:custGeom>
              <a:avLst/>
              <a:gdLst/>
              <a:ahLst/>
              <a:cxnLst/>
              <a:rect l="l" t="t" r="r" b="b"/>
              <a:pathLst>
                <a:path h="1493520">
                  <a:moveTo>
                    <a:pt x="0" y="0"/>
                  </a:moveTo>
                  <a:lnTo>
                    <a:pt x="0" y="149352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object 62">
              <a:extLst>
                <a:ext uri="{FF2B5EF4-FFF2-40B4-BE49-F238E27FC236}">
                  <a16:creationId xmlns:a16="http://schemas.microsoft.com/office/drawing/2014/main" id="{F2C39334-7559-44A3-983F-A8A1250E3F9F}"/>
                </a:ext>
              </a:extLst>
            </p:cNvPr>
            <p:cNvSpPr/>
            <p:nvPr/>
          </p:nvSpPr>
          <p:spPr>
            <a:xfrm>
              <a:off x="4766557" y="4702318"/>
              <a:ext cx="0" cy="203434"/>
            </a:xfrm>
            <a:custGeom>
              <a:avLst/>
              <a:gdLst/>
              <a:ahLst/>
              <a:cxnLst/>
              <a:rect l="l" t="t" r="r" b="b"/>
              <a:pathLst>
                <a:path h="224154">
                  <a:moveTo>
                    <a:pt x="0" y="0"/>
                  </a:moveTo>
                  <a:lnTo>
                    <a:pt x="0" y="224027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object 63">
              <a:extLst>
                <a:ext uri="{FF2B5EF4-FFF2-40B4-BE49-F238E27FC236}">
                  <a16:creationId xmlns:a16="http://schemas.microsoft.com/office/drawing/2014/main" id="{6F53D9E3-54D0-4202-9F92-F9F8436CFD97}"/>
                </a:ext>
              </a:extLst>
            </p:cNvPr>
            <p:cNvSpPr/>
            <p:nvPr/>
          </p:nvSpPr>
          <p:spPr>
            <a:xfrm>
              <a:off x="4892421" y="2859993"/>
              <a:ext cx="0" cy="1682226"/>
            </a:xfrm>
            <a:custGeom>
              <a:avLst/>
              <a:gdLst/>
              <a:ahLst/>
              <a:cxnLst/>
              <a:rect l="l" t="t" r="r" b="b"/>
              <a:pathLst>
                <a:path h="1853564">
                  <a:moveTo>
                    <a:pt x="0" y="0"/>
                  </a:moveTo>
                  <a:lnTo>
                    <a:pt x="0" y="185318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object 64">
              <a:extLst>
                <a:ext uri="{FF2B5EF4-FFF2-40B4-BE49-F238E27FC236}">
                  <a16:creationId xmlns:a16="http://schemas.microsoft.com/office/drawing/2014/main" id="{56655BF8-C195-45E0-B7B0-FE37656A877A}"/>
                </a:ext>
              </a:extLst>
            </p:cNvPr>
            <p:cNvSpPr/>
            <p:nvPr/>
          </p:nvSpPr>
          <p:spPr>
            <a:xfrm>
              <a:off x="4892421" y="4702319"/>
              <a:ext cx="0" cy="202282"/>
            </a:xfrm>
            <a:custGeom>
              <a:avLst/>
              <a:gdLst/>
              <a:ahLst/>
              <a:cxnLst/>
              <a:rect l="l" t="t" r="r" b="b"/>
              <a:pathLst>
                <a:path h="222885">
                  <a:moveTo>
                    <a:pt x="0" y="0"/>
                  </a:moveTo>
                  <a:lnTo>
                    <a:pt x="0" y="2225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object 65">
              <a:extLst>
                <a:ext uri="{FF2B5EF4-FFF2-40B4-BE49-F238E27FC236}">
                  <a16:creationId xmlns:a16="http://schemas.microsoft.com/office/drawing/2014/main" id="{752B2904-F51B-49DF-9D80-0F8C13F616BB}"/>
                </a:ext>
              </a:extLst>
            </p:cNvPr>
            <p:cNvSpPr/>
            <p:nvPr/>
          </p:nvSpPr>
          <p:spPr>
            <a:xfrm>
              <a:off x="5021051" y="2858612"/>
              <a:ext cx="0" cy="1395805"/>
            </a:xfrm>
            <a:custGeom>
              <a:avLst/>
              <a:gdLst/>
              <a:ahLst/>
              <a:cxnLst/>
              <a:rect l="l" t="t" r="r" b="b"/>
              <a:pathLst>
                <a:path h="1537970">
                  <a:moveTo>
                    <a:pt x="0" y="0"/>
                  </a:moveTo>
                  <a:lnTo>
                    <a:pt x="0" y="153771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object 66">
              <a:extLst>
                <a:ext uri="{FF2B5EF4-FFF2-40B4-BE49-F238E27FC236}">
                  <a16:creationId xmlns:a16="http://schemas.microsoft.com/office/drawing/2014/main" id="{D77EB817-AE7C-4A9C-B284-BEB7184B5469}"/>
                </a:ext>
              </a:extLst>
            </p:cNvPr>
            <p:cNvSpPr/>
            <p:nvPr/>
          </p:nvSpPr>
          <p:spPr>
            <a:xfrm>
              <a:off x="5021051" y="4348238"/>
              <a:ext cx="0" cy="193638"/>
            </a:xfrm>
            <a:custGeom>
              <a:avLst/>
              <a:gdLst/>
              <a:ahLst/>
              <a:cxnLst/>
              <a:rect l="l" t="t" r="r" b="b"/>
              <a:pathLst>
                <a:path h="213360">
                  <a:moveTo>
                    <a:pt x="0" y="0"/>
                  </a:moveTo>
                  <a:lnTo>
                    <a:pt x="0" y="21336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object 67">
              <a:extLst>
                <a:ext uri="{FF2B5EF4-FFF2-40B4-BE49-F238E27FC236}">
                  <a16:creationId xmlns:a16="http://schemas.microsoft.com/office/drawing/2014/main" id="{915A74CB-F0F2-44F7-B2C8-1F59A7F7AD13}"/>
                </a:ext>
              </a:extLst>
            </p:cNvPr>
            <p:cNvSpPr/>
            <p:nvPr/>
          </p:nvSpPr>
          <p:spPr>
            <a:xfrm>
              <a:off x="5021051" y="4702318"/>
              <a:ext cx="0" cy="203434"/>
            </a:xfrm>
            <a:custGeom>
              <a:avLst/>
              <a:gdLst/>
              <a:ahLst/>
              <a:cxnLst/>
              <a:rect l="l" t="t" r="r" b="b"/>
              <a:pathLst>
                <a:path h="224154">
                  <a:moveTo>
                    <a:pt x="0" y="0"/>
                  </a:moveTo>
                  <a:lnTo>
                    <a:pt x="0" y="224027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object 68">
              <a:extLst>
                <a:ext uri="{FF2B5EF4-FFF2-40B4-BE49-F238E27FC236}">
                  <a16:creationId xmlns:a16="http://schemas.microsoft.com/office/drawing/2014/main" id="{A9A2283C-BFCB-4664-843C-2077C148503A}"/>
                </a:ext>
              </a:extLst>
            </p:cNvPr>
            <p:cNvSpPr/>
            <p:nvPr/>
          </p:nvSpPr>
          <p:spPr>
            <a:xfrm>
              <a:off x="5152449" y="2859993"/>
              <a:ext cx="0" cy="1394652"/>
            </a:xfrm>
            <a:custGeom>
              <a:avLst/>
              <a:gdLst/>
              <a:ahLst/>
              <a:cxnLst/>
              <a:rect l="l" t="t" r="r" b="b"/>
              <a:pathLst>
                <a:path h="1536700">
                  <a:moveTo>
                    <a:pt x="0" y="0"/>
                  </a:moveTo>
                  <a:lnTo>
                    <a:pt x="0" y="153619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object 69">
              <a:extLst>
                <a:ext uri="{FF2B5EF4-FFF2-40B4-BE49-F238E27FC236}">
                  <a16:creationId xmlns:a16="http://schemas.microsoft.com/office/drawing/2014/main" id="{9649BE4E-D474-47EA-9C88-C07A5F1FDE34}"/>
                </a:ext>
              </a:extLst>
            </p:cNvPr>
            <p:cNvSpPr/>
            <p:nvPr/>
          </p:nvSpPr>
          <p:spPr>
            <a:xfrm>
              <a:off x="5152449" y="4348238"/>
              <a:ext cx="0" cy="556132"/>
            </a:xfrm>
            <a:custGeom>
              <a:avLst/>
              <a:gdLst/>
              <a:ahLst/>
              <a:cxnLst/>
              <a:rect l="l" t="t" r="r" b="b"/>
              <a:pathLst>
                <a:path h="612775">
                  <a:moveTo>
                    <a:pt x="0" y="0"/>
                  </a:moveTo>
                  <a:lnTo>
                    <a:pt x="0" y="6126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object 70">
              <a:extLst>
                <a:ext uri="{FF2B5EF4-FFF2-40B4-BE49-F238E27FC236}">
                  <a16:creationId xmlns:a16="http://schemas.microsoft.com/office/drawing/2014/main" id="{9F9A38B8-4E92-4264-BC31-C34EF14708C8}"/>
                </a:ext>
              </a:extLst>
            </p:cNvPr>
            <p:cNvSpPr/>
            <p:nvPr/>
          </p:nvSpPr>
          <p:spPr>
            <a:xfrm>
              <a:off x="5281079" y="2858612"/>
              <a:ext cx="0" cy="1395805"/>
            </a:xfrm>
            <a:custGeom>
              <a:avLst/>
              <a:gdLst/>
              <a:ahLst/>
              <a:cxnLst/>
              <a:rect l="l" t="t" r="r" b="b"/>
              <a:pathLst>
                <a:path h="1537970">
                  <a:moveTo>
                    <a:pt x="0" y="0"/>
                  </a:moveTo>
                  <a:lnTo>
                    <a:pt x="0" y="1537715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object 71">
              <a:extLst>
                <a:ext uri="{FF2B5EF4-FFF2-40B4-BE49-F238E27FC236}">
                  <a16:creationId xmlns:a16="http://schemas.microsoft.com/office/drawing/2014/main" id="{8F5D2D39-8113-4CAE-9AA5-B0D1668D7819}"/>
                </a:ext>
              </a:extLst>
            </p:cNvPr>
            <p:cNvSpPr/>
            <p:nvPr/>
          </p:nvSpPr>
          <p:spPr>
            <a:xfrm>
              <a:off x="5281079" y="4348239"/>
              <a:ext cx="0" cy="557861"/>
            </a:xfrm>
            <a:custGeom>
              <a:avLst/>
              <a:gdLst/>
              <a:ahLst/>
              <a:cxnLst/>
              <a:rect l="l" t="t" r="r" b="b"/>
              <a:pathLst>
                <a:path h="614679">
                  <a:moveTo>
                    <a:pt x="0" y="0"/>
                  </a:moveTo>
                  <a:lnTo>
                    <a:pt x="0" y="614172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object 72">
              <a:extLst>
                <a:ext uri="{FF2B5EF4-FFF2-40B4-BE49-F238E27FC236}">
                  <a16:creationId xmlns:a16="http://schemas.microsoft.com/office/drawing/2014/main" id="{3349F7DD-F59A-41C9-9B1E-39DC969ADBAC}"/>
                </a:ext>
              </a:extLst>
            </p:cNvPr>
            <p:cNvSpPr/>
            <p:nvPr/>
          </p:nvSpPr>
          <p:spPr>
            <a:xfrm>
              <a:off x="2956044" y="2859994"/>
              <a:ext cx="2323652" cy="2044721"/>
            </a:xfrm>
            <a:custGeom>
              <a:avLst/>
              <a:gdLst/>
              <a:ahLst/>
              <a:cxnLst/>
              <a:rect l="l" t="t" r="r" b="b"/>
              <a:pathLst>
                <a:path w="2560320" h="2252979">
                  <a:moveTo>
                    <a:pt x="0" y="0"/>
                  </a:moveTo>
                  <a:lnTo>
                    <a:pt x="0" y="2252472"/>
                  </a:lnTo>
                  <a:lnTo>
                    <a:pt x="2560320" y="2252472"/>
                  </a:lnTo>
                  <a:lnTo>
                    <a:pt x="256032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object 73">
              <a:extLst>
                <a:ext uri="{FF2B5EF4-FFF2-40B4-BE49-F238E27FC236}">
                  <a16:creationId xmlns:a16="http://schemas.microsoft.com/office/drawing/2014/main" id="{7DCEC555-1BB7-4E58-BA9F-56CAAFA4CDF0}"/>
                </a:ext>
              </a:extLst>
            </p:cNvPr>
            <p:cNvSpPr/>
            <p:nvPr/>
          </p:nvSpPr>
          <p:spPr>
            <a:xfrm>
              <a:off x="2956044" y="2859994"/>
              <a:ext cx="19594" cy="2047027"/>
            </a:xfrm>
            <a:custGeom>
              <a:avLst/>
              <a:gdLst/>
              <a:ahLst/>
              <a:cxnLst/>
              <a:rect l="l" t="t" r="r" b="b"/>
              <a:pathLst>
                <a:path w="21589" h="2255520">
                  <a:moveTo>
                    <a:pt x="10668" y="-1524"/>
                  </a:moveTo>
                  <a:lnTo>
                    <a:pt x="10668" y="2257044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object 74">
              <a:extLst>
                <a:ext uri="{FF2B5EF4-FFF2-40B4-BE49-F238E27FC236}">
                  <a16:creationId xmlns:a16="http://schemas.microsoft.com/office/drawing/2014/main" id="{C28B2B92-8BF0-4475-9947-8E7A149D4F64}"/>
                </a:ext>
              </a:extLst>
            </p:cNvPr>
            <p:cNvSpPr/>
            <p:nvPr/>
          </p:nvSpPr>
          <p:spPr>
            <a:xfrm>
              <a:off x="2956044" y="4735512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object 75">
              <a:extLst>
                <a:ext uri="{FF2B5EF4-FFF2-40B4-BE49-F238E27FC236}">
                  <a16:creationId xmlns:a16="http://schemas.microsoft.com/office/drawing/2014/main" id="{9D94AAD8-EEB5-42E3-A6B5-AD084BBEFEC4}"/>
                </a:ext>
              </a:extLst>
            </p:cNvPr>
            <p:cNvSpPr/>
            <p:nvPr/>
          </p:nvSpPr>
          <p:spPr>
            <a:xfrm>
              <a:off x="2956044" y="4566772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object 76">
              <a:extLst>
                <a:ext uri="{FF2B5EF4-FFF2-40B4-BE49-F238E27FC236}">
                  <a16:creationId xmlns:a16="http://schemas.microsoft.com/office/drawing/2014/main" id="{F3BBF664-3E88-4A42-BC6E-63FAAC294DCC}"/>
                </a:ext>
              </a:extLst>
            </p:cNvPr>
            <p:cNvSpPr/>
            <p:nvPr/>
          </p:nvSpPr>
          <p:spPr>
            <a:xfrm>
              <a:off x="2956044" y="439249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21336" y="304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object 77">
              <a:extLst>
                <a:ext uri="{FF2B5EF4-FFF2-40B4-BE49-F238E27FC236}">
                  <a16:creationId xmlns:a16="http://schemas.microsoft.com/office/drawing/2014/main" id="{A2941073-468E-4B09-B8E7-F264462522BC}"/>
                </a:ext>
              </a:extLst>
            </p:cNvPr>
            <p:cNvSpPr/>
            <p:nvPr/>
          </p:nvSpPr>
          <p:spPr>
            <a:xfrm>
              <a:off x="2956044" y="422375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2133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object 78">
              <a:extLst>
                <a:ext uri="{FF2B5EF4-FFF2-40B4-BE49-F238E27FC236}">
                  <a16:creationId xmlns:a16="http://schemas.microsoft.com/office/drawing/2014/main" id="{023F511B-D2AB-4744-B683-7EA6CEE3592E}"/>
                </a:ext>
              </a:extLst>
            </p:cNvPr>
            <p:cNvSpPr/>
            <p:nvPr/>
          </p:nvSpPr>
          <p:spPr>
            <a:xfrm>
              <a:off x="2956044" y="405224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2133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object 79">
              <a:extLst>
                <a:ext uri="{FF2B5EF4-FFF2-40B4-BE49-F238E27FC236}">
                  <a16:creationId xmlns:a16="http://schemas.microsoft.com/office/drawing/2014/main" id="{66B05B2D-0C7D-4CBF-BFDC-9A66B8AFD865}"/>
                </a:ext>
              </a:extLst>
            </p:cNvPr>
            <p:cNvSpPr/>
            <p:nvPr/>
          </p:nvSpPr>
          <p:spPr>
            <a:xfrm>
              <a:off x="2956044" y="3883507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object 80">
              <a:extLst>
                <a:ext uri="{FF2B5EF4-FFF2-40B4-BE49-F238E27FC236}">
                  <a16:creationId xmlns:a16="http://schemas.microsoft.com/office/drawing/2014/main" id="{9AB0D7EF-EBAC-4BED-ADAB-5387410D1BFB}"/>
                </a:ext>
              </a:extLst>
            </p:cNvPr>
            <p:cNvSpPr/>
            <p:nvPr/>
          </p:nvSpPr>
          <p:spPr>
            <a:xfrm>
              <a:off x="2956044" y="3711999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object 81">
              <a:extLst>
                <a:ext uri="{FF2B5EF4-FFF2-40B4-BE49-F238E27FC236}">
                  <a16:creationId xmlns:a16="http://schemas.microsoft.com/office/drawing/2014/main" id="{B280BE6B-65B1-46B4-B66C-BFF96D0A6F65}"/>
                </a:ext>
              </a:extLst>
            </p:cNvPr>
            <p:cNvSpPr/>
            <p:nvPr/>
          </p:nvSpPr>
          <p:spPr>
            <a:xfrm>
              <a:off x="2956044" y="354049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2133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object 82">
              <a:extLst>
                <a:ext uri="{FF2B5EF4-FFF2-40B4-BE49-F238E27FC236}">
                  <a16:creationId xmlns:a16="http://schemas.microsoft.com/office/drawing/2014/main" id="{A00BF31F-21B0-43F6-85CF-D95165E3E97A}"/>
                </a:ext>
              </a:extLst>
            </p:cNvPr>
            <p:cNvSpPr/>
            <p:nvPr/>
          </p:nvSpPr>
          <p:spPr>
            <a:xfrm>
              <a:off x="2956044" y="3371750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object 83">
              <a:extLst>
                <a:ext uri="{FF2B5EF4-FFF2-40B4-BE49-F238E27FC236}">
                  <a16:creationId xmlns:a16="http://schemas.microsoft.com/office/drawing/2014/main" id="{D7A8E20C-339B-4DBF-B63C-4CC9AE5E0B7D}"/>
                </a:ext>
              </a:extLst>
            </p:cNvPr>
            <p:cNvSpPr/>
            <p:nvPr/>
          </p:nvSpPr>
          <p:spPr>
            <a:xfrm>
              <a:off x="2956044" y="3200243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object 84">
              <a:extLst>
                <a:ext uri="{FF2B5EF4-FFF2-40B4-BE49-F238E27FC236}">
                  <a16:creationId xmlns:a16="http://schemas.microsoft.com/office/drawing/2014/main" id="{CA005B4C-9018-449A-9389-8F1CF83DF226}"/>
                </a:ext>
              </a:extLst>
            </p:cNvPr>
            <p:cNvSpPr/>
            <p:nvPr/>
          </p:nvSpPr>
          <p:spPr>
            <a:xfrm>
              <a:off x="2956044" y="302873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2133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object 85">
              <a:extLst>
                <a:ext uri="{FF2B5EF4-FFF2-40B4-BE49-F238E27FC236}">
                  <a16:creationId xmlns:a16="http://schemas.microsoft.com/office/drawing/2014/main" id="{D9196D14-6B38-455E-B4ED-70DFA507FFE1}"/>
                </a:ext>
              </a:extLst>
            </p:cNvPr>
            <p:cNvSpPr/>
            <p:nvPr/>
          </p:nvSpPr>
          <p:spPr>
            <a:xfrm>
              <a:off x="2956044" y="2859993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object 86">
              <a:extLst>
                <a:ext uri="{FF2B5EF4-FFF2-40B4-BE49-F238E27FC236}">
                  <a16:creationId xmlns:a16="http://schemas.microsoft.com/office/drawing/2014/main" id="{E16E59C4-F374-4D32-9782-BBEF9B5924F5}"/>
                </a:ext>
              </a:extLst>
            </p:cNvPr>
            <p:cNvSpPr/>
            <p:nvPr/>
          </p:nvSpPr>
          <p:spPr>
            <a:xfrm>
              <a:off x="2956044" y="4904255"/>
              <a:ext cx="2323652" cy="2882"/>
            </a:xfrm>
            <a:custGeom>
              <a:avLst/>
              <a:gdLst/>
              <a:ahLst/>
              <a:cxnLst/>
              <a:rect l="l" t="t" r="r" b="b"/>
              <a:pathLst>
                <a:path w="2560320" h="3175">
                  <a:moveTo>
                    <a:pt x="0" y="0"/>
                  </a:moveTo>
                  <a:lnTo>
                    <a:pt x="2560320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object 87">
              <a:extLst>
                <a:ext uri="{FF2B5EF4-FFF2-40B4-BE49-F238E27FC236}">
                  <a16:creationId xmlns:a16="http://schemas.microsoft.com/office/drawing/2014/main" id="{EA83C1F9-9F6E-4D49-A14A-9E2668EA5BC0}"/>
                </a:ext>
              </a:extLst>
            </p:cNvPr>
            <p:cNvSpPr/>
            <p:nvPr/>
          </p:nvSpPr>
          <p:spPr>
            <a:xfrm>
              <a:off x="2956044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object 88">
              <a:extLst>
                <a:ext uri="{FF2B5EF4-FFF2-40B4-BE49-F238E27FC236}">
                  <a16:creationId xmlns:a16="http://schemas.microsoft.com/office/drawing/2014/main" id="{11A9BF25-7FC8-4E6D-824B-6B2FF58E0046}"/>
                </a:ext>
              </a:extLst>
            </p:cNvPr>
            <p:cNvSpPr/>
            <p:nvPr/>
          </p:nvSpPr>
          <p:spPr>
            <a:xfrm>
              <a:off x="3086057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object 89">
              <a:extLst>
                <a:ext uri="{FF2B5EF4-FFF2-40B4-BE49-F238E27FC236}">
                  <a16:creationId xmlns:a16="http://schemas.microsoft.com/office/drawing/2014/main" id="{5111BBD4-8C74-4F12-84A7-37CEC7DA719A}"/>
                </a:ext>
              </a:extLst>
            </p:cNvPr>
            <p:cNvSpPr/>
            <p:nvPr/>
          </p:nvSpPr>
          <p:spPr>
            <a:xfrm>
              <a:off x="3216071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object 90">
              <a:extLst>
                <a:ext uri="{FF2B5EF4-FFF2-40B4-BE49-F238E27FC236}">
                  <a16:creationId xmlns:a16="http://schemas.microsoft.com/office/drawing/2014/main" id="{53B22E79-5FF2-42FF-832C-C7758F9244F6}"/>
                </a:ext>
              </a:extLst>
            </p:cNvPr>
            <p:cNvSpPr/>
            <p:nvPr/>
          </p:nvSpPr>
          <p:spPr>
            <a:xfrm>
              <a:off x="3340554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object 91">
              <a:extLst>
                <a:ext uri="{FF2B5EF4-FFF2-40B4-BE49-F238E27FC236}">
                  <a16:creationId xmlns:a16="http://schemas.microsoft.com/office/drawing/2014/main" id="{1ED8AFE8-771C-453B-9091-301D78065A89}"/>
                </a:ext>
              </a:extLst>
            </p:cNvPr>
            <p:cNvSpPr/>
            <p:nvPr/>
          </p:nvSpPr>
          <p:spPr>
            <a:xfrm>
              <a:off x="3470567" y="4893189"/>
              <a:ext cx="2882" cy="11526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12192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object 92">
              <a:extLst>
                <a:ext uri="{FF2B5EF4-FFF2-40B4-BE49-F238E27FC236}">
                  <a16:creationId xmlns:a16="http://schemas.microsoft.com/office/drawing/2014/main" id="{255ADBF6-11AB-4440-9192-FA06EEE20E2C}"/>
                </a:ext>
              </a:extLst>
            </p:cNvPr>
            <p:cNvSpPr/>
            <p:nvPr/>
          </p:nvSpPr>
          <p:spPr>
            <a:xfrm>
              <a:off x="3600580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object 93">
              <a:extLst>
                <a:ext uri="{FF2B5EF4-FFF2-40B4-BE49-F238E27FC236}">
                  <a16:creationId xmlns:a16="http://schemas.microsoft.com/office/drawing/2014/main" id="{F3B2D59C-8FDF-4EB1-842B-8DC4BDDC0DD8}"/>
                </a:ext>
              </a:extLst>
            </p:cNvPr>
            <p:cNvSpPr/>
            <p:nvPr/>
          </p:nvSpPr>
          <p:spPr>
            <a:xfrm>
              <a:off x="3730594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object 94">
              <a:extLst>
                <a:ext uri="{FF2B5EF4-FFF2-40B4-BE49-F238E27FC236}">
                  <a16:creationId xmlns:a16="http://schemas.microsoft.com/office/drawing/2014/main" id="{A2A81ACA-5C6B-4206-AB30-3E8B6CDC38FF}"/>
                </a:ext>
              </a:extLst>
            </p:cNvPr>
            <p:cNvSpPr/>
            <p:nvPr/>
          </p:nvSpPr>
          <p:spPr>
            <a:xfrm>
              <a:off x="3860608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object 95">
              <a:extLst>
                <a:ext uri="{FF2B5EF4-FFF2-40B4-BE49-F238E27FC236}">
                  <a16:creationId xmlns:a16="http://schemas.microsoft.com/office/drawing/2014/main" id="{EFF59345-87C4-438A-A144-4B016BE8EF95}"/>
                </a:ext>
              </a:extLst>
            </p:cNvPr>
            <p:cNvSpPr/>
            <p:nvPr/>
          </p:nvSpPr>
          <p:spPr>
            <a:xfrm>
              <a:off x="3990622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object 96">
              <a:extLst>
                <a:ext uri="{FF2B5EF4-FFF2-40B4-BE49-F238E27FC236}">
                  <a16:creationId xmlns:a16="http://schemas.microsoft.com/office/drawing/2014/main" id="{BC6E0A22-12A9-46C2-B476-B1D776CCFFC0}"/>
                </a:ext>
              </a:extLst>
            </p:cNvPr>
            <p:cNvSpPr/>
            <p:nvPr/>
          </p:nvSpPr>
          <p:spPr>
            <a:xfrm>
              <a:off x="4117870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object 97">
              <a:extLst>
                <a:ext uri="{FF2B5EF4-FFF2-40B4-BE49-F238E27FC236}">
                  <a16:creationId xmlns:a16="http://schemas.microsoft.com/office/drawing/2014/main" id="{9C4CB3AF-7E37-482A-B746-5A9514F78EB1}"/>
                </a:ext>
              </a:extLst>
            </p:cNvPr>
            <p:cNvSpPr/>
            <p:nvPr/>
          </p:nvSpPr>
          <p:spPr>
            <a:xfrm>
              <a:off x="4247884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object 98">
              <a:extLst>
                <a:ext uri="{FF2B5EF4-FFF2-40B4-BE49-F238E27FC236}">
                  <a16:creationId xmlns:a16="http://schemas.microsoft.com/office/drawing/2014/main" id="{0008D526-BEA6-4AF0-88CE-CA3DB689B379}"/>
                </a:ext>
              </a:extLst>
            </p:cNvPr>
            <p:cNvSpPr/>
            <p:nvPr/>
          </p:nvSpPr>
          <p:spPr>
            <a:xfrm>
              <a:off x="4375132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object 99">
              <a:extLst>
                <a:ext uri="{FF2B5EF4-FFF2-40B4-BE49-F238E27FC236}">
                  <a16:creationId xmlns:a16="http://schemas.microsoft.com/office/drawing/2014/main" id="{C065C494-A3C0-43E1-A475-328271961A86}"/>
                </a:ext>
              </a:extLst>
            </p:cNvPr>
            <p:cNvSpPr/>
            <p:nvPr/>
          </p:nvSpPr>
          <p:spPr>
            <a:xfrm>
              <a:off x="4505146" y="4893189"/>
              <a:ext cx="2882" cy="11526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12192"/>
                  </a:moveTo>
                  <a:lnTo>
                    <a:pt x="304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object 100">
              <a:extLst>
                <a:ext uri="{FF2B5EF4-FFF2-40B4-BE49-F238E27FC236}">
                  <a16:creationId xmlns:a16="http://schemas.microsoft.com/office/drawing/2014/main" id="{B8F0A556-31F6-44C7-BD84-0F8A2D95B652}"/>
                </a:ext>
              </a:extLst>
            </p:cNvPr>
            <p:cNvSpPr/>
            <p:nvPr/>
          </p:nvSpPr>
          <p:spPr>
            <a:xfrm>
              <a:off x="4635160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object 101">
              <a:extLst>
                <a:ext uri="{FF2B5EF4-FFF2-40B4-BE49-F238E27FC236}">
                  <a16:creationId xmlns:a16="http://schemas.microsoft.com/office/drawing/2014/main" id="{8FE639B9-6DCD-4E05-9B06-E44F162BB493}"/>
                </a:ext>
              </a:extLst>
            </p:cNvPr>
            <p:cNvSpPr/>
            <p:nvPr/>
          </p:nvSpPr>
          <p:spPr>
            <a:xfrm>
              <a:off x="4765174" y="4893189"/>
              <a:ext cx="2882" cy="11526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12192"/>
                  </a:moveTo>
                  <a:lnTo>
                    <a:pt x="304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object 102">
              <a:extLst>
                <a:ext uri="{FF2B5EF4-FFF2-40B4-BE49-F238E27FC236}">
                  <a16:creationId xmlns:a16="http://schemas.microsoft.com/office/drawing/2014/main" id="{996AF061-EEB5-49ED-918D-19AA9567DB83}"/>
                </a:ext>
              </a:extLst>
            </p:cNvPr>
            <p:cNvSpPr/>
            <p:nvPr/>
          </p:nvSpPr>
          <p:spPr>
            <a:xfrm>
              <a:off x="4892421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object 103">
              <a:extLst>
                <a:ext uri="{FF2B5EF4-FFF2-40B4-BE49-F238E27FC236}">
                  <a16:creationId xmlns:a16="http://schemas.microsoft.com/office/drawing/2014/main" id="{CC472DAA-1E9A-49F2-BDB4-F1C4BC89D5F5}"/>
                </a:ext>
              </a:extLst>
            </p:cNvPr>
            <p:cNvSpPr/>
            <p:nvPr/>
          </p:nvSpPr>
          <p:spPr>
            <a:xfrm>
              <a:off x="5019668" y="4893189"/>
              <a:ext cx="2882" cy="11526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12192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object 104">
              <a:extLst>
                <a:ext uri="{FF2B5EF4-FFF2-40B4-BE49-F238E27FC236}">
                  <a16:creationId xmlns:a16="http://schemas.microsoft.com/office/drawing/2014/main" id="{53F34C52-0D84-4FC2-8D9D-36CB14D96DDC}"/>
                </a:ext>
              </a:extLst>
            </p:cNvPr>
            <p:cNvSpPr/>
            <p:nvPr/>
          </p:nvSpPr>
          <p:spPr>
            <a:xfrm>
              <a:off x="5152449" y="4893189"/>
              <a:ext cx="0" cy="11526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object 105">
              <a:extLst>
                <a:ext uri="{FF2B5EF4-FFF2-40B4-BE49-F238E27FC236}">
                  <a16:creationId xmlns:a16="http://schemas.microsoft.com/office/drawing/2014/main" id="{83CF98D7-072E-4242-A2B6-119CB1ACA5CB}"/>
                </a:ext>
              </a:extLst>
            </p:cNvPr>
            <p:cNvSpPr/>
            <p:nvPr/>
          </p:nvSpPr>
          <p:spPr>
            <a:xfrm>
              <a:off x="5279696" y="4893189"/>
              <a:ext cx="2882" cy="11526"/>
            </a:xfrm>
            <a:custGeom>
              <a:avLst/>
              <a:gdLst/>
              <a:ahLst/>
              <a:cxnLst/>
              <a:rect l="l" t="t" r="r" b="b"/>
              <a:pathLst>
                <a:path w="3175" h="12700">
                  <a:moveTo>
                    <a:pt x="0" y="12192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object 106">
              <a:extLst>
                <a:ext uri="{FF2B5EF4-FFF2-40B4-BE49-F238E27FC236}">
                  <a16:creationId xmlns:a16="http://schemas.microsoft.com/office/drawing/2014/main" id="{5E7FBA5E-6E06-4536-9306-E25E24FB441D}"/>
                </a:ext>
              </a:extLst>
            </p:cNvPr>
            <p:cNvSpPr/>
            <p:nvPr/>
          </p:nvSpPr>
          <p:spPr>
            <a:xfrm>
              <a:off x="2956045" y="4173965"/>
              <a:ext cx="2196865" cy="608575"/>
            </a:xfrm>
            <a:custGeom>
              <a:avLst/>
              <a:gdLst/>
              <a:ahLst/>
              <a:cxnLst/>
              <a:rect l="l" t="t" r="r" b="b"/>
              <a:pathLst>
                <a:path w="2420620" h="670560">
                  <a:moveTo>
                    <a:pt x="0" y="670560"/>
                  </a:moveTo>
                  <a:lnTo>
                    <a:pt x="143256" y="658368"/>
                  </a:lnTo>
                  <a:lnTo>
                    <a:pt x="286512" y="640080"/>
                  </a:lnTo>
                  <a:lnTo>
                    <a:pt x="429768" y="621792"/>
                  </a:lnTo>
                  <a:lnTo>
                    <a:pt x="566928" y="600456"/>
                  </a:lnTo>
                  <a:lnTo>
                    <a:pt x="710184" y="579120"/>
                  </a:lnTo>
                  <a:lnTo>
                    <a:pt x="853439" y="551688"/>
                  </a:lnTo>
                  <a:lnTo>
                    <a:pt x="996696" y="524256"/>
                  </a:lnTo>
                  <a:lnTo>
                    <a:pt x="1139952" y="490728"/>
                  </a:lnTo>
                  <a:lnTo>
                    <a:pt x="1283208" y="457200"/>
                  </a:lnTo>
                  <a:lnTo>
                    <a:pt x="1423416" y="417576"/>
                  </a:lnTo>
                  <a:lnTo>
                    <a:pt x="1563624" y="377952"/>
                  </a:lnTo>
                  <a:lnTo>
                    <a:pt x="1706880" y="329184"/>
                  </a:lnTo>
                  <a:lnTo>
                    <a:pt x="1850136" y="277368"/>
                  </a:lnTo>
                  <a:lnTo>
                    <a:pt x="1993392" y="216408"/>
                  </a:lnTo>
                  <a:lnTo>
                    <a:pt x="2136648" y="149351"/>
                  </a:lnTo>
                  <a:lnTo>
                    <a:pt x="2273808" y="79248"/>
                  </a:lnTo>
                  <a:lnTo>
                    <a:pt x="2420112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object 107">
              <a:extLst>
                <a:ext uri="{FF2B5EF4-FFF2-40B4-BE49-F238E27FC236}">
                  <a16:creationId xmlns:a16="http://schemas.microsoft.com/office/drawing/2014/main" id="{6115575F-22D7-4CE4-A98E-86B74EB5F26E}"/>
                </a:ext>
              </a:extLst>
            </p:cNvPr>
            <p:cNvSpPr/>
            <p:nvPr/>
          </p:nvSpPr>
          <p:spPr>
            <a:xfrm>
              <a:off x="2956045" y="4049482"/>
              <a:ext cx="2196865" cy="735938"/>
            </a:xfrm>
            <a:custGeom>
              <a:avLst/>
              <a:gdLst/>
              <a:ahLst/>
              <a:cxnLst/>
              <a:rect l="l" t="t" r="r" b="b"/>
              <a:pathLst>
                <a:path w="2420620" h="810895">
                  <a:moveTo>
                    <a:pt x="0" y="810768"/>
                  </a:moveTo>
                  <a:lnTo>
                    <a:pt x="143256" y="792480"/>
                  </a:lnTo>
                  <a:lnTo>
                    <a:pt x="286512" y="774192"/>
                  </a:lnTo>
                  <a:lnTo>
                    <a:pt x="429768" y="752856"/>
                  </a:lnTo>
                  <a:lnTo>
                    <a:pt x="566928" y="731520"/>
                  </a:lnTo>
                  <a:lnTo>
                    <a:pt x="710184" y="704088"/>
                  </a:lnTo>
                  <a:lnTo>
                    <a:pt x="853439" y="676656"/>
                  </a:lnTo>
                  <a:lnTo>
                    <a:pt x="996696" y="646176"/>
                  </a:lnTo>
                  <a:lnTo>
                    <a:pt x="1139952" y="606552"/>
                  </a:lnTo>
                  <a:lnTo>
                    <a:pt x="1283208" y="569976"/>
                  </a:lnTo>
                  <a:lnTo>
                    <a:pt x="1423416" y="521208"/>
                  </a:lnTo>
                  <a:lnTo>
                    <a:pt x="1563624" y="469392"/>
                  </a:lnTo>
                  <a:lnTo>
                    <a:pt x="1706880" y="411480"/>
                  </a:lnTo>
                  <a:lnTo>
                    <a:pt x="1850136" y="347472"/>
                  </a:lnTo>
                  <a:lnTo>
                    <a:pt x="1993392" y="274320"/>
                  </a:lnTo>
                  <a:lnTo>
                    <a:pt x="2136648" y="195072"/>
                  </a:lnTo>
                  <a:lnTo>
                    <a:pt x="2273808" y="103632"/>
                  </a:lnTo>
                  <a:lnTo>
                    <a:pt x="2420112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object 108">
              <a:extLst>
                <a:ext uri="{FF2B5EF4-FFF2-40B4-BE49-F238E27FC236}">
                  <a16:creationId xmlns:a16="http://schemas.microsoft.com/office/drawing/2014/main" id="{D0B5DD4C-9D42-4250-9BD9-554B73171E3F}"/>
                </a:ext>
              </a:extLst>
            </p:cNvPr>
            <p:cNvSpPr/>
            <p:nvPr/>
          </p:nvSpPr>
          <p:spPr>
            <a:xfrm>
              <a:off x="2956045" y="3847547"/>
              <a:ext cx="2196865" cy="896727"/>
            </a:xfrm>
            <a:custGeom>
              <a:avLst/>
              <a:gdLst/>
              <a:ahLst/>
              <a:cxnLst/>
              <a:rect l="l" t="t" r="r" b="b"/>
              <a:pathLst>
                <a:path w="2420620" h="988060">
                  <a:moveTo>
                    <a:pt x="0" y="987552"/>
                  </a:moveTo>
                  <a:lnTo>
                    <a:pt x="143256" y="966216"/>
                  </a:lnTo>
                  <a:lnTo>
                    <a:pt x="286512" y="941832"/>
                  </a:lnTo>
                  <a:lnTo>
                    <a:pt x="429768" y="914400"/>
                  </a:lnTo>
                  <a:lnTo>
                    <a:pt x="566928" y="890016"/>
                  </a:lnTo>
                  <a:lnTo>
                    <a:pt x="710184" y="853440"/>
                  </a:lnTo>
                  <a:lnTo>
                    <a:pt x="853439" y="819912"/>
                  </a:lnTo>
                  <a:lnTo>
                    <a:pt x="996696" y="777240"/>
                  </a:lnTo>
                  <a:lnTo>
                    <a:pt x="1139952" y="734568"/>
                  </a:lnTo>
                  <a:lnTo>
                    <a:pt x="1283208" y="682752"/>
                  </a:lnTo>
                  <a:lnTo>
                    <a:pt x="1423416" y="627888"/>
                  </a:lnTo>
                  <a:lnTo>
                    <a:pt x="1563624" y="563880"/>
                  </a:lnTo>
                  <a:lnTo>
                    <a:pt x="1706880" y="493775"/>
                  </a:lnTo>
                  <a:lnTo>
                    <a:pt x="1850136" y="414527"/>
                  </a:lnTo>
                  <a:lnTo>
                    <a:pt x="1993392" y="326136"/>
                  </a:lnTo>
                  <a:lnTo>
                    <a:pt x="2136648" y="231648"/>
                  </a:lnTo>
                  <a:lnTo>
                    <a:pt x="2273808" y="121920"/>
                  </a:lnTo>
                  <a:lnTo>
                    <a:pt x="2420112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8" name="object 109">
              <a:extLst>
                <a:ext uri="{FF2B5EF4-FFF2-40B4-BE49-F238E27FC236}">
                  <a16:creationId xmlns:a16="http://schemas.microsoft.com/office/drawing/2014/main" id="{077A9E1C-45EE-4BA8-BCC3-DFA60B4599D3}"/>
                </a:ext>
              </a:extLst>
            </p:cNvPr>
            <p:cNvSpPr/>
            <p:nvPr/>
          </p:nvSpPr>
          <p:spPr>
            <a:xfrm>
              <a:off x="2956045" y="3515596"/>
              <a:ext cx="2196865" cy="1220032"/>
            </a:xfrm>
            <a:custGeom>
              <a:avLst/>
              <a:gdLst/>
              <a:ahLst/>
              <a:cxnLst/>
              <a:rect l="l" t="t" r="r" b="b"/>
              <a:pathLst>
                <a:path w="2420620" h="1344295">
                  <a:moveTo>
                    <a:pt x="0" y="1344168"/>
                  </a:moveTo>
                  <a:lnTo>
                    <a:pt x="143256" y="1319784"/>
                  </a:lnTo>
                  <a:lnTo>
                    <a:pt x="286512" y="1292352"/>
                  </a:lnTo>
                  <a:lnTo>
                    <a:pt x="429768" y="1258824"/>
                  </a:lnTo>
                  <a:lnTo>
                    <a:pt x="566928" y="1225296"/>
                  </a:lnTo>
                  <a:lnTo>
                    <a:pt x="710184" y="1185672"/>
                  </a:lnTo>
                  <a:lnTo>
                    <a:pt x="853439" y="1136904"/>
                  </a:lnTo>
                  <a:lnTo>
                    <a:pt x="996696" y="1088136"/>
                  </a:lnTo>
                  <a:lnTo>
                    <a:pt x="1139952" y="1027176"/>
                  </a:lnTo>
                  <a:lnTo>
                    <a:pt x="1283208" y="960120"/>
                  </a:lnTo>
                  <a:lnTo>
                    <a:pt x="1423416" y="886968"/>
                  </a:lnTo>
                  <a:lnTo>
                    <a:pt x="1563624" y="801624"/>
                  </a:lnTo>
                  <a:lnTo>
                    <a:pt x="1706880" y="704088"/>
                  </a:lnTo>
                  <a:lnTo>
                    <a:pt x="1850136" y="597408"/>
                  </a:lnTo>
                  <a:lnTo>
                    <a:pt x="1993392" y="475488"/>
                  </a:lnTo>
                  <a:lnTo>
                    <a:pt x="2136648" y="335280"/>
                  </a:lnTo>
                  <a:lnTo>
                    <a:pt x="2273808" y="179832"/>
                  </a:lnTo>
                  <a:lnTo>
                    <a:pt x="2420112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9" name="object 110">
              <a:extLst>
                <a:ext uri="{FF2B5EF4-FFF2-40B4-BE49-F238E27FC236}">
                  <a16:creationId xmlns:a16="http://schemas.microsoft.com/office/drawing/2014/main" id="{07249205-83EB-4304-A02C-7418AFDFC423}"/>
                </a:ext>
              </a:extLst>
            </p:cNvPr>
            <p:cNvSpPr/>
            <p:nvPr/>
          </p:nvSpPr>
          <p:spPr>
            <a:xfrm>
              <a:off x="2956045" y="3142152"/>
              <a:ext cx="2196865" cy="1571577"/>
            </a:xfrm>
            <a:custGeom>
              <a:avLst/>
              <a:gdLst/>
              <a:ahLst/>
              <a:cxnLst/>
              <a:rect l="l" t="t" r="r" b="b"/>
              <a:pathLst>
                <a:path w="2420620" h="1731645">
                  <a:moveTo>
                    <a:pt x="0" y="1731264"/>
                  </a:moveTo>
                  <a:lnTo>
                    <a:pt x="143256" y="1700783"/>
                  </a:lnTo>
                  <a:lnTo>
                    <a:pt x="286512" y="1667256"/>
                  </a:lnTo>
                  <a:lnTo>
                    <a:pt x="429768" y="1627632"/>
                  </a:lnTo>
                  <a:lnTo>
                    <a:pt x="566928" y="1584959"/>
                  </a:lnTo>
                  <a:lnTo>
                    <a:pt x="710184" y="1536192"/>
                  </a:lnTo>
                  <a:lnTo>
                    <a:pt x="853439" y="1481327"/>
                  </a:lnTo>
                  <a:lnTo>
                    <a:pt x="996696" y="1417320"/>
                  </a:lnTo>
                  <a:lnTo>
                    <a:pt x="1139952" y="1341120"/>
                  </a:lnTo>
                  <a:lnTo>
                    <a:pt x="1283208" y="1258824"/>
                  </a:lnTo>
                  <a:lnTo>
                    <a:pt x="1423416" y="1164336"/>
                  </a:lnTo>
                  <a:lnTo>
                    <a:pt x="1563624" y="1051560"/>
                  </a:lnTo>
                  <a:lnTo>
                    <a:pt x="1706880" y="929639"/>
                  </a:lnTo>
                  <a:lnTo>
                    <a:pt x="1850136" y="786384"/>
                  </a:lnTo>
                  <a:lnTo>
                    <a:pt x="1993392" y="627888"/>
                  </a:lnTo>
                  <a:lnTo>
                    <a:pt x="2136648" y="445008"/>
                  </a:lnTo>
                  <a:lnTo>
                    <a:pt x="2273808" y="237743"/>
                  </a:lnTo>
                  <a:lnTo>
                    <a:pt x="2420112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0" name="object 111">
              <a:extLst>
                <a:ext uri="{FF2B5EF4-FFF2-40B4-BE49-F238E27FC236}">
                  <a16:creationId xmlns:a16="http://schemas.microsoft.com/office/drawing/2014/main" id="{B337F97B-EE21-4256-8199-B42B549C9BD3}"/>
                </a:ext>
              </a:extLst>
            </p:cNvPr>
            <p:cNvSpPr/>
            <p:nvPr/>
          </p:nvSpPr>
          <p:spPr>
            <a:xfrm>
              <a:off x="2956044" y="4677422"/>
              <a:ext cx="130244" cy="22476"/>
            </a:xfrm>
            <a:custGeom>
              <a:avLst/>
              <a:gdLst/>
              <a:ahLst/>
              <a:cxnLst/>
              <a:rect l="l" t="t" r="r" b="b"/>
              <a:pathLst>
                <a:path w="143510" h="24764">
                  <a:moveTo>
                    <a:pt x="0" y="24384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1" name="object 112">
              <a:extLst>
                <a:ext uri="{FF2B5EF4-FFF2-40B4-BE49-F238E27FC236}">
                  <a16:creationId xmlns:a16="http://schemas.microsoft.com/office/drawing/2014/main" id="{53A0688B-F6D5-4660-A4E0-028E6358A5CE}"/>
                </a:ext>
              </a:extLst>
            </p:cNvPr>
            <p:cNvSpPr/>
            <p:nvPr/>
          </p:nvSpPr>
          <p:spPr>
            <a:xfrm>
              <a:off x="3086058" y="4660826"/>
              <a:ext cx="130244" cy="16713"/>
            </a:xfrm>
            <a:custGeom>
              <a:avLst/>
              <a:gdLst/>
              <a:ahLst/>
              <a:cxnLst/>
              <a:rect l="l" t="t" r="r" b="b"/>
              <a:pathLst>
                <a:path w="143510" h="18414">
                  <a:moveTo>
                    <a:pt x="0" y="18287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2" name="object 113">
              <a:extLst>
                <a:ext uri="{FF2B5EF4-FFF2-40B4-BE49-F238E27FC236}">
                  <a16:creationId xmlns:a16="http://schemas.microsoft.com/office/drawing/2014/main" id="{4CC2D54B-6A7B-4A04-B968-C3F3C94C8E23}"/>
                </a:ext>
              </a:extLst>
            </p:cNvPr>
            <p:cNvSpPr/>
            <p:nvPr/>
          </p:nvSpPr>
          <p:spPr>
            <a:xfrm>
              <a:off x="3216072" y="4638694"/>
              <a:ext cx="130244" cy="22476"/>
            </a:xfrm>
            <a:custGeom>
              <a:avLst/>
              <a:gdLst/>
              <a:ahLst/>
              <a:cxnLst/>
              <a:rect l="l" t="t" r="r" b="b"/>
              <a:pathLst>
                <a:path w="143510" h="24764">
                  <a:moveTo>
                    <a:pt x="0" y="24383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3" name="object 114">
              <a:extLst>
                <a:ext uri="{FF2B5EF4-FFF2-40B4-BE49-F238E27FC236}">
                  <a16:creationId xmlns:a16="http://schemas.microsoft.com/office/drawing/2014/main" id="{2C706E47-70A3-432B-914A-E0C9EF4EE980}"/>
                </a:ext>
              </a:extLst>
            </p:cNvPr>
            <p:cNvSpPr/>
            <p:nvPr/>
          </p:nvSpPr>
          <p:spPr>
            <a:xfrm>
              <a:off x="3346086" y="4613798"/>
              <a:ext cx="124481" cy="25357"/>
            </a:xfrm>
            <a:custGeom>
              <a:avLst/>
              <a:gdLst/>
              <a:ahLst/>
              <a:cxnLst/>
              <a:rect l="l" t="t" r="r" b="b"/>
              <a:pathLst>
                <a:path w="137160" h="27939">
                  <a:moveTo>
                    <a:pt x="0" y="27431"/>
                  </a:moveTo>
                  <a:lnTo>
                    <a:pt x="137160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4" name="object 115">
              <a:extLst>
                <a:ext uri="{FF2B5EF4-FFF2-40B4-BE49-F238E27FC236}">
                  <a16:creationId xmlns:a16="http://schemas.microsoft.com/office/drawing/2014/main" id="{8A230C11-7F79-4194-A357-A81DF503EF1B}"/>
                </a:ext>
              </a:extLst>
            </p:cNvPr>
            <p:cNvSpPr/>
            <p:nvPr/>
          </p:nvSpPr>
          <p:spPr>
            <a:xfrm>
              <a:off x="3470567" y="4586135"/>
              <a:ext cx="130244" cy="27663"/>
            </a:xfrm>
            <a:custGeom>
              <a:avLst/>
              <a:gdLst/>
              <a:ahLst/>
              <a:cxnLst/>
              <a:rect l="l" t="t" r="r" b="b"/>
              <a:pathLst>
                <a:path w="143510" h="30479">
                  <a:moveTo>
                    <a:pt x="0" y="30480"/>
                  </a:moveTo>
                  <a:lnTo>
                    <a:pt x="143256" y="0"/>
                  </a:lnTo>
                </a:path>
              </a:pathLst>
            </a:custGeom>
            <a:ln w="457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5" name="object 116">
              <a:extLst>
                <a:ext uri="{FF2B5EF4-FFF2-40B4-BE49-F238E27FC236}">
                  <a16:creationId xmlns:a16="http://schemas.microsoft.com/office/drawing/2014/main" id="{CA90BA9D-AE6B-4769-BAA4-FDF2E38483CC}"/>
                </a:ext>
              </a:extLst>
            </p:cNvPr>
            <p:cNvSpPr/>
            <p:nvPr/>
          </p:nvSpPr>
          <p:spPr>
            <a:xfrm>
              <a:off x="3600581" y="4558474"/>
              <a:ext cx="130244" cy="27663"/>
            </a:xfrm>
            <a:custGeom>
              <a:avLst/>
              <a:gdLst/>
              <a:ahLst/>
              <a:cxnLst/>
              <a:rect l="l" t="t" r="r" b="b"/>
              <a:pathLst>
                <a:path w="143510" h="30479">
                  <a:moveTo>
                    <a:pt x="0" y="30480"/>
                  </a:moveTo>
                  <a:lnTo>
                    <a:pt x="143255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6" name="object 117">
              <a:extLst>
                <a:ext uri="{FF2B5EF4-FFF2-40B4-BE49-F238E27FC236}">
                  <a16:creationId xmlns:a16="http://schemas.microsoft.com/office/drawing/2014/main" id="{CAD56DE8-BFD0-43E9-A210-AC302628E6FF}"/>
                </a:ext>
              </a:extLst>
            </p:cNvPr>
            <p:cNvSpPr/>
            <p:nvPr/>
          </p:nvSpPr>
          <p:spPr>
            <a:xfrm>
              <a:off x="3730594" y="4525277"/>
              <a:ext cx="130244" cy="33426"/>
            </a:xfrm>
            <a:custGeom>
              <a:avLst/>
              <a:gdLst/>
              <a:ahLst/>
              <a:cxnLst/>
              <a:rect l="l" t="t" r="r" b="b"/>
              <a:pathLst>
                <a:path w="143510" h="36829">
                  <a:moveTo>
                    <a:pt x="0" y="36575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7" name="object 118">
              <a:extLst>
                <a:ext uri="{FF2B5EF4-FFF2-40B4-BE49-F238E27FC236}">
                  <a16:creationId xmlns:a16="http://schemas.microsoft.com/office/drawing/2014/main" id="{42EB5F74-3750-4D95-99D0-72CF0C258D7B}"/>
                </a:ext>
              </a:extLst>
            </p:cNvPr>
            <p:cNvSpPr/>
            <p:nvPr/>
          </p:nvSpPr>
          <p:spPr>
            <a:xfrm>
              <a:off x="3860608" y="4489318"/>
              <a:ext cx="130244" cy="36307"/>
            </a:xfrm>
            <a:custGeom>
              <a:avLst/>
              <a:gdLst/>
              <a:ahLst/>
              <a:cxnLst/>
              <a:rect l="l" t="t" r="r" b="b"/>
              <a:pathLst>
                <a:path w="143510" h="40004">
                  <a:moveTo>
                    <a:pt x="0" y="39624"/>
                  </a:moveTo>
                  <a:lnTo>
                    <a:pt x="143255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8" name="object 119">
              <a:extLst>
                <a:ext uri="{FF2B5EF4-FFF2-40B4-BE49-F238E27FC236}">
                  <a16:creationId xmlns:a16="http://schemas.microsoft.com/office/drawing/2014/main" id="{56F18226-0359-499C-9FA8-2948C74E2533}"/>
                </a:ext>
              </a:extLst>
            </p:cNvPr>
            <p:cNvSpPr/>
            <p:nvPr/>
          </p:nvSpPr>
          <p:spPr>
            <a:xfrm>
              <a:off x="3990622" y="4453357"/>
              <a:ext cx="130244" cy="36307"/>
            </a:xfrm>
            <a:custGeom>
              <a:avLst/>
              <a:gdLst/>
              <a:ahLst/>
              <a:cxnLst/>
              <a:rect l="l" t="t" r="r" b="b"/>
              <a:pathLst>
                <a:path w="143510" h="40004">
                  <a:moveTo>
                    <a:pt x="0" y="39624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59" name="object 120">
              <a:extLst>
                <a:ext uri="{FF2B5EF4-FFF2-40B4-BE49-F238E27FC236}">
                  <a16:creationId xmlns:a16="http://schemas.microsoft.com/office/drawing/2014/main" id="{735A83B0-BA9F-4E0A-9CE9-E67F04B08209}"/>
                </a:ext>
              </a:extLst>
            </p:cNvPr>
            <p:cNvSpPr/>
            <p:nvPr/>
          </p:nvSpPr>
          <p:spPr>
            <a:xfrm>
              <a:off x="4120637" y="4411861"/>
              <a:ext cx="127363" cy="41494"/>
            </a:xfrm>
            <a:custGeom>
              <a:avLst/>
              <a:gdLst/>
              <a:ahLst/>
              <a:cxnLst/>
              <a:rect l="l" t="t" r="r" b="b"/>
              <a:pathLst>
                <a:path w="140335" h="45720">
                  <a:moveTo>
                    <a:pt x="0" y="45720"/>
                  </a:moveTo>
                  <a:lnTo>
                    <a:pt x="140208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0" name="object 121">
              <a:extLst>
                <a:ext uri="{FF2B5EF4-FFF2-40B4-BE49-F238E27FC236}">
                  <a16:creationId xmlns:a16="http://schemas.microsoft.com/office/drawing/2014/main" id="{3FE9C2D0-7003-48D1-8931-828D8EC94F54}"/>
                </a:ext>
              </a:extLst>
            </p:cNvPr>
            <p:cNvSpPr/>
            <p:nvPr/>
          </p:nvSpPr>
          <p:spPr>
            <a:xfrm>
              <a:off x="4247886" y="4367603"/>
              <a:ext cx="127363" cy="44375"/>
            </a:xfrm>
            <a:custGeom>
              <a:avLst/>
              <a:gdLst/>
              <a:ahLst/>
              <a:cxnLst/>
              <a:rect l="l" t="t" r="r" b="b"/>
              <a:pathLst>
                <a:path w="140335" h="48895">
                  <a:moveTo>
                    <a:pt x="0" y="48768"/>
                  </a:moveTo>
                  <a:lnTo>
                    <a:pt x="140207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1" name="object 122">
              <a:extLst>
                <a:ext uri="{FF2B5EF4-FFF2-40B4-BE49-F238E27FC236}">
                  <a16:creationId xmlns:a16="http://schemas.microsoft.com/office/drawing/2014/main" id="{D164A652-2874-4D34-88CF-AD35496D2ED5}"/>
                </a:ext>
              </a:extLst>
            </p:cNvPr>
            <p:cNvSpPr/>
            <p:nvPr/>
          </p:nvSpPr>
          <p:spPr>
            <a:xfrm>
              <a:off x="4375132" y="4317809"/>
              <a:ext cx="130244" cy="50137"/>
            </a:xfrm>
            <a:custGeom>
              <a:avLst/>
              <a:gdLst/>
              <a:ahLst/>
              <a:cxnLst/>
              <a:rect l="l" t="t" r="r" b="b"/>
              <a:pathLst>
                <a:path w="143510" h="55245">
                  <a:moveTo>
                    <a:pt x="0" y="54863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2" name="object 123">
              <a:extLst>
                <a:ext uri="{FF2B5EF4-FFF2-40B4-BE49-F238E27FC236}">
                  <a16:creationId xmlns:a16="http://schemas.microsoft.com/office/drawing/2014/main" id="{1510D5D0-4294-460B-B7FF-31132AB3398C}"/>
                </a:ext>
              </a:extLst>
            </p:cNvPr>
            <p:cNvSpPr/>
            <p:nvPr/>
          </p:nvSpPr>
          <p:spPr>
            <a:xfrm>
              <a:off x="4505146" y="4262485"/>
              <a:ext cx="130244" cy="55325"/>
            </a:xfrm>
            <a:custGeom>
              <a:avLst/>
              <a:gdLst/>
              <a:ahLst/>
              <a:cxnLst/>
              <a:rect l="l" t="t" r="r" b="b"/>
              <a:pathLst>
                <a:path w="143510" h="60960">
                  <a:moveTo>
                    <a:pt x="0" y="60960"/>
                  </a:moveTo>
                  <a:lnTo>
                    <a:pt x="143255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3" name="object 124">
              <a:extLst>
                <a:ext uri="{FF2B5EF4-FFF2-40B4-BE49-F238E27FC236}">
                  <a16:creationId xmlns:a16="http://schemas.microsoft.com/office/drawing/2014/main" id="{2030DCA6-56E3-4AD4-829D-8359D44F8169}"/>
                </a:ext>
              </a:extLst>
            </p:cNvPr>
            <p:cNvSpPr/>
            <p:nvPr/>
          </p:nvSpPr>
          <p:spPr>
            <a:xfrm>
              <a:off x="4635160" y="4204393"/>
              <a:ext cx="130244" cy="58207"/>
            </a:xfrm>
            <a:custGeom>
              <a:avLst/>
              <a:gdLst/>
              <a:ahLst/>
              <a:cxnLst/>
              <a:rect l="l" t="t" r="r" b="b"/>
              <a:pathLst>
                <a:path w="143510" h="64135">
                  <a:moveTo>
                    <a:pt x="0" y="64008"/>
                  </a:moveTo>
                  <a:lnTo>
                    <a:pt x="143256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4" name="object 125">
              <a:extLst>
                <a:ext uri="{FF2B5EF4-FFF2-40B4-BE49-F238E27FC236}">
                  <a16:creationId xmlns:a16="http://schemas.microsoft.com/office/drawing/2014/main" id="{6F2A4CDE-E766-48A2-999D-99F8490711C4}"/>
                </a:ext>
              </a:extLst>
            </p:cNvPr>
            <p:cNvSpPr/>
            <p:nvPr/>
          </p:nvSpPr>
          <p:spPr>
            <a:xfrm>
              <a:off x="4765174" y="4143535"/>
              <a:ext cx="130244" cy="61088"/>
            </a:xfrm>
            <a:custGeom>
              <a:avLst/>
              <a:gdLst/>
              <a:ahLst/>
              <a:cxnLst/>
              <a:rect l="l" t="t" r="r" b="b"/>
              <a:pathLst>
                <a:path w="143510" h="67310">
                  <a:moveTo>
                    <a:pt x="0" y="67055"/>
                  </a:moveTo>
                  <a:lnTo>
                    <a:pt x="143255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5" name="object 126">
              <a:extLst>
                <a:ext uri="{FF2B5EF4-FFF2-40B4-BE49-F238E27FC236}">
                  <a16:creationId xmlns:a16="http://schemas.microsoft.com/office/drawing/2014/main" id="{01369BAB-A433-4D7E-87F9-424CB40513C4}"/>
                </a:ext>
              </a:extLst>
            </p:cNvPr>
            <p:cNvSpPr/>
            <p:nvPr/>
          </p:nvSpPr>
          <p:spPr>
            <a:xfrm>
              <a:off x="4895188" y="4071613"/>
              <a:ext cx="124481" cy="72038"/>
            </a:xfrm>
            <a:custGeom>
              <a:avLst/>
              <a:gdLst/>
              <a:ahLst/>
              <a:cxnLst/>
              <a:rect l="l" t="t" r="r" b="b"/>
              <a:pathLst>
                <a:path w="137160" h="79375">
                  <a:moveTo>
                    <a:pt x="0" y="79248"/>
                  </a:moveTo>
                  <a:lnTo>
                    <a:pt x="137160" y="0"/>
                  </a:lnTo>
                </a:path>
              </a:pathLst>
            </a:custGeom>
            <a:ln w="457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6" name="object 127">
              <a:extLst>
                <a:ext uri="{FF2B5EF4-FFF2-40B4-BE49-F238E27FC236}">
                  <a16:creationId xmlns:a16="http://schemas.microsoft.com/office/drawing/2014/main" id="{4E42B727-BC89-4246-97DA-55F8C3BAFE67}"/>
                </a:ext>
              </a:extLst>
            </p:cNvPr>
            <p:cNvSpPr/>
            <p:nvPr/>
          </p:nvSpPr>
          <p:spPr>
            <a:xfrm>
              <a:off x="5019668" y="3996924"/>
              <a:ext cx="133126" cy="74919"/>
            </a:xfrm>
            <a:custGeom>
              <a:avLst/>
              <a:gdLst/>
              <a:ahLst/>
              <a:cxnLst/>
              <a:rect l="l" t="t" r="r" b="b"/>
              <a:pathLst>
                <a:path w="146685" h="82550">
                  <a:moveTo>
                    <a:pt x="0" y="82296"/>
                  </a:moveTo>
                  <a:lnTo>
                    <a:pt x="146303" y="0"/>
                  </a:lnTo>
                </a:path>
              </a:pathLst>
            </a:custGeom>
            <a:ln w="457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7" name="object 128">
              <a:extLst>
                <a:ext uri="{FF2B5EF4-FFF2-40B4-BE49-F238E27FC236}">
                  <a16:creationId xmlns:a16="http://schemas.microsoft.com/office/drawing/2014/main" id="{921EC773-7F9F-4689-8887-F9192A76F4E5}"/>
                </a:ext>
              </a:extLst>
            </p:cNvPr>
            <p:cNvSpPr/>
            <p:nvPr/>
          </p:nvSpPr>
          <p:spPr>
            <a:xfrm>
              <a:off x="2956044" y="473274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8" name="object 129">
              <a:extLst>
                <a:ext uri="{FF2B5EF4-FFF2-40B4-BE49-F238E27FC236}">
                  <a16:creationId xmlns:a16="http://schemas.microsoft.com/office/drawing/2014/main" id="{23F3AE40-2265-4602-B36F-AFF554FDBBFA}"/>
                </a:ext>
              </a:extLst>
            </p:cNvPr>
            <p:cNvSpPr/>
            <p:nvPr/>
          </p:nvSpPr>
          <p:spPr>
            <a:xfrm>
              <a:off x="2956044" y="473274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69" name="object 130">
              <a:extLst>
                <a:ext uri="{FF2B5EF4-FFF2-40B4-BE49-F238E27FC236}">
                  <a16:creationId xmlns:a16="http://schemas.microsoft.com/office/drawing/2014/main" id="{DB61C2B6-A071-4252-BE42-DFF1B856E5E0}"/>
                </a:ext>
              </a:extLst>
            </p:cNvPr>
            <p:cNvSpPr/>
            <p:nvPr/>
          </p:nvSpPr>
          <p:spPr>
            <a:xfrm>
              <a:off x="2956044" y="473551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7"/>
                  </a:move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0" name="object 131">
              <a:extLst>
                <a:ext uri="{FF2B5EF4-FFF2-40B4-BE49-F238E27FC236}">
                  <a16:creationId xmlns:a16="http://schemas.microsoft.com/office/drawing/2014/main" id="{CAB5E88E-78A3-4C7A-8291-433F86217C7E}"/>
                </a:ext>
              </a:extLst>
            </p:cNvPr>
            <p:cNvSpPr/>
            <p:nvPr/>
          </p:nvSpPr>
          <p:spPr>
            <a:xfrm>
              <a:off x="2956044" y="473551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1" name="object 132">
              <a:extLst>
                <a:ext uri="{FF2B5EF4-FFF2-40B4-BE49-F238E27FC236}">
                  <a16:creationId xmlns:a16="http://schemas.microsoft.com/office/drawing/2014/main" id="{8495B3EE-9DD3-4903-B051-C34D85F98CB3}"/>
                </a:ext>
              </a:extLst>
            </p:cNvPr>
            <p:cNvSpPr/>
            <p:nvPr/>
          </p:nvSpPr>
          <p:spPr>
            <a:xfrm>
              <a:off x="2956044" y="467188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7"/>
                  </a:move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2" name="object 133">
              <a:extLst>
                <a:ext uri="{FF2B5EF4-FFF2-40B4-BE49-F238E27FC236}">
                  <a16:creationId xmlns:a16="http://schemas.microsoft.com/office/drawing/2014/main" id="{2BF087D3-C0FD-4056-A034-8228F81B725D}"/>
                </a:ext>
              </a:extLst>
            </p:cNvPr>
            <p:cNvSpPr/>
            <p:nvPr/>
          </p:nvSpPr>
          <p:spPr>
            <a:xfrm>
              <a:off x="2956044" y="467188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3" name="object 134">
              <a:extLst>
                <a:ext uri="{FF2B5EF4-FFF2-40B4-BE49-F238E27FC236}">
                  <a16:creationId xmlns:a16="http://schemas.microsoft.com/office/drawing/2014/main" id="{ABAEA112-F53D-40D8-9B49-A7814D87C9AC}"/>
                </a:ext>
              </a:extLst>
            </p:cNvPr>
            <p:cNvSpPr/>
            <p:nvPr/>
          </p:nvSpPr>
          <p:spPr>
            <a:xfrm>
              <a:off x="2956044" y="4669123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7"/>
                  </a:move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4" name="object 135">
              <a:extLst>
                <a:ext uri="{FF2B5EF4-FFF2-40B4-BE49-F238E27FC236}">
                  <a16:creationId xmlns:a16="http://schemas.microsoft.com/office/drawing/2014/main" id="{182F013C-D745-4ED8-8A6D-C9F2F8461CAF}"/>
                </a:ext>
              </a:extLst>
            </p:cNvPr>
            <p:cNvSpPr/>
            <p:nvPr/>
          </p:nvSpPr>
          <p:spPr>
            <a:xfrm>
              <a:off x="2956044" y="4669123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5" name="object 136">
              <a:extLst>
                <a:ext uri="{FF2B5EF4-FFF2-40B4-BE49-F238E27FC236}">
                  <a16:creationId xmlns:a16="http://schemas.microsoft.com/office/drawing/2014/main" id="{D8033A44-575C-4DF0-9D40-F72EC5174030}"/>
                </a:ext>
              </a:extLst>
            </p:cNvPr>
            <p:cNvSpPr/>
            <p:nvPr/>
          </p:nvSpPr>
          <p:spPr>
            <a:xfrm>
              <a:off x="2956044" y="4613797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6" name="object 137">
              <a:extLst>
                <a:ext uri="{FF2B5EF4-FFF2-40B4-BE49-F238E27FC236}">
                  <a16:creationId xmlns:a16="http://schemas.microsoft.com/office/drawing/2014/main" id="{A59C44B7-FDCC-49BC-ABD2-19249CC7D0EF}"/>
                </a:ext>
              </a:extLst>
            </p:cNvPr>
            <p:cNvSpPr/>
            <p:nvPr/>
          </p:nvSpPr>
          <p:spPr>
            <a:xfrm>
              <a:off x="2956044" y="4613797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7" name="object 138">
              <a:extLst>
                <a:ext uri="{FF2B5EF4-FFF2-40B4-BE49-F238E27FC236}">
                  <a16:creationId xmlns:a16="http://schemas.microsoft.com/office/drawing/2014/main" id="{A7B91162-C1B3-4DC1-B8A0-03F454785F62}"/>
                </a:ext>
              </a:extLst>
            </p:cNvPr>
            <p:cNvSpPr/>
            <p:nvPr/>
          </p:nvSpPr>
          <p:spPr>
            <a:xfrm>
              <a:off x="2956044" y="460549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8" name="object 139">
              <a:extLst>
                <a:ext uri="{FF2B5EF4-FFF2-40B4-BE49-F238E27FC236}">
                  <a16:creationId xmlns:a16="http://schemas.microsoft.com/office/drawing/2014/main" id="{B326E364-FF54-4B4F-A8EB-852B939C8322}"/>
                </a:ext>
              </a:extLst>
            </p:cNvPr>
            <p:cNvSpPr/>
            <p:nvPr/>
          </p:nvSpPr>
          <p:spPr>
            <a:xfrm>
              <a:off x="2956044" y="460549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79" name="object 140">
              <a:extLst>
                <a:ext uri="{FF2B5EF4-FFF2-40B4-BE49-F238E27FC236}">
                  <a16:creationId xmlns:a16="http://schemas.microsoft.com/office/drawing/2014/main" id="{7A5C6C79-1BA0-4082-982D-E972B7E35EA8}"/>
                </a:ext>
              </a:extLst>
            </p:cNvPr>
            <p:cNvSpPr/>
            <p:nvPr/>
          </p:nvSpPr>
          <p:spPr>
            <a:xfrm>
              <a:off x="2956044" y="458890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0" name="object 141">
              <a:extLst>
                <a:ext uri="{FF2B5EF4-FFF2-40B4-BE49-F238E27FC236}">
                  <a16:creationId xmlns:a16="http://schemas.microsoft.com/office/drawing/2014/main" id="{9016D103-3201-45E9-8A1F-2633D8A846B8}"/>
                </a:ext>
              </a:extLst>
            </p:cNvPr>
            <p:cNvSpPr/>
            <p:nvPr/>
          </p:nvSpPr>
          <p:spPr>
            <a:xfrm>
              <a:off x="2956044" y="458890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1" name="object 142">
              <a:extLst>
                <a:ext uri="{FF2B5EF4-FFF2-40B4-BE49-F238E27FC236}">
                  <a16:creationId xmlns:a16="http://schemas.microsoft.com/office/drawing/2014/main" id="{98C27672-444B-4FE6-94B9-09036A1AB157}"/>
                </a:ext>
              </a:extLst>
            </p:cNvPr>
            <p:cNvSpPr/>
            <p:nvPr/>
          </p:nvSpPr>
          <p:spPr>
            <a:xfrm>
              <a:off x="2956044" y="457507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2" name="object 143">
              <a:extLst>
                <a:ext uri="{FF2B5EF4-FFF2-40B4-BE49-F238E27FC236}">
                  <a16:creationId xmlns:a16="http://schemas.microsoft.com/office/drawing/2014/main" id="{958FF042-D868-44BB-A5E7-7806CA3B5084}"/>
                </a:ext>
              </a:extLst>
            </p:cNvPr>
            <p:cNvSpPr/>
            <p:nvPr/>
          </p:nvSpPr>
          <p:spPr>
            <a:xfrm>
              <a:off x="2956044" y="457507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3" name="object 144">
              <a:extLst>
                <a:ext uri="{FF2B5EF4-FFF2-40B4-BE49-F238E27FC236}">
                  <a16:creationId xmlns:a16="http://schemas.microsoft.com/office/drawing/2014/main" id="{2B5349CA-5A23-4F58-93CA-2265AE7CE899}"/>
                </a:ext>
              </a:extLst>
            </p:cNvPr>
            <p:cNvSpPr/>
            <p:nvPr/>
          </p:nvSpPr>
          <p:spPr>
            <a:xfrm>
              <a:off x="3086058" y="4707851"/>
              <a:ext cx="19594" cy="5763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6095"/>
                  </a:moveTo>
                  <a:lnTo>
                    <a:pt x="21336" y="6095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4" name="object 145">
              <a:extLst>
                <a:ext uri="{FF2B5EF4-FFF2-40B4-BE49-F238E27FC236}">
                  <a16:creationId xmlns:a16="http://schemas.microsoft.com/office/drawing/2014/main" id="{63822281-41B7-42BD-BDE2-E2471CF33205}"/>
                </a:ext>
              </a:extLst>
            </p:cNvPr>
            <p:cNvSpPr/>
            <p:nvPr/>
          </p:nvSpPr>
          <p:spPr>
            <a:xfrm>
              <a:off x="3086058" y="4707851"/>
              <a:ext cx="19594" cy="5763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0"/>
                  </a:moveTo>
                  <a:lnTo>
                    <a:pt x="0" y="6095"/>
                  </a:lnTo>
                  <a:lnTo>
                    <a:pt x="21336" y="6095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5" name="object 146">
              <a:extLst>
                <a:ext uri="{FF2B5EF4-FFF2-40B4-BE49-F238E27FC236}">
                  <a16:creationId xmlns:a16="http://schemas.microsoft.com/office/drawing/2014/main" id="{35FDB696-4E31-40A4-B609-3C014B44C778}"/>
                </a:ext>
              </a:extLst>
            </p:cNvPr>
            <p:cNvSpPr/>
            <p:nvPr/>
          </p:nvSpPr>
          <p:spPr>
            <a:xfrm>
              <a:off x="3086058" y="4707851"/>
              <a:ext cx="19594" cy="5763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6095"/>
                  </a:moveTo>
                  <a:lnTo>
                    <a:pt x="21336" y="6095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6" name="object 147">
              <a:extLst>
                <a:ext uri="{FF2B5EF4-FFF2-40B4-BE49-F238E27FC236}">
                  <a16:creationId xmlns:a16="http://schemas.microsoft.com/office/drawing/2014/main" id="{3FDF5011-A96D-4248-9203-8CB1F6B04C45}"/>
                </a:ext>
              </a:extLst>
            </p:cNvPr>
            <p:cNvSpPr/>
            <p:nvPr/>
          </p:nvSpPr>
          <p:spPr>
            <a:xfrm>
              <a:off x="3086058" y="4707851"/>
              <a:ext cx="19594" cy="5763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0"/>
                  </a:moveTo>
                  <a:lnTo>
                    <a:pt x="0" y="6095"/>
                  </a:lnTo>
                  <a:lnTo>
                    <a:pt x="21336" y="6095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7" name="object 148">
              <a:extLst>
                <a:ext uri="{FF2B5EF4-FFF2-40B4-BE49-F238E27FC236}">
                  <a16:creationId xmlns:a16="http://schemas.microsoft.com/office/drawing/2014/main" id="{C662A1BE-E8F3-44F7-9E94-7EDFB26D2E07}"/>
                </a:ext>
              </a:extLst>
            </p:cNvPr>
            <p:cNvSpPr/>
            <p:nvPr/>
          </p:nvSpPr>
          <p:spPr>
            <a:xfrm>
              <a:off x="3086058" y="4677422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8" name="object 149">
              <a:extLst>
                <a:ext uri="{FF2B5EF4-FFF2-40B4-BE49-F238E27FC236}">
                  <a16:creationId xmlns:a16="http://schemas.microsoft.com/office/drawing/2014/main" id="{049F44C3-815D-4020-BBEC-BBD2E25D1326}"/>
                </a:ext>
              </a:extLst>
            </p:cNvPr>
            <p:cNvSpPr/>
            <p:nvPr/>
          </p:nvSpPr>
          <p:spPr>
            <a:xfrm>
              <a:off x="3086058" y="463869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9" name="object 150">
              <a:extLst>
                <a:ext uri="{FF2B5EF4-FFF2-40B4-BE49-F238E27FC236}">
                  <a16:creationId xmlns:a16="http://schemas.microsoft.com/office/drawing/2014/main" id="{4C52A96F-C768-4245-A234-2F330BB0CCE2}"/>
                </a:ext>
              </a:extLst>
            </p:cNvPr>
            <p:cNvSpPr/>
            <p:nvPr/>
          </p:nvSpPr>
          <p:spPr>
            <a:xfrm>
              <a:off x="3086058" y="463869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0" name="object 151">
              <a:extLst>
                <a:ext uri="{FF2B5EF4-FFF2-40B4-BE49-F238E27FC236}">
                  <a16:creationId xmlns:a16="http://schemas.microsoft.com/office/drawing/2014/main" id="{5245782A-53D8-447C-B00D-7A8AF4321E3B}"/>
                </a:ext>
              </a:extLst>
            </p:cNvPr>
            <p:cNvSpPr/>
            <p:nvPr/>
          </p:nvSpPr>
          <p:spPr>
            <a:xfrm>
              <a:off x="3086058" y="463869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1" name="object 152">
              <a:extLst>
                <a:ext uri="{FF2B5EF4-FFF2-40B4-BE49-F238E27FC236}">
                  <a16:creationId xmlns:a16="http://schemas.microsoft.com/office/drawing/2014/main" id="{6A11F0C3-AB8E-4223-82FB-9F9DADC67CAC}"/>
                </a:ext>
              </a:extLst>
            </p:cNvPr>
            <p:cNvSpPr/>
            <p:nvPr/>
          </p:nvSpPr>
          <p:spPr>
            <a:xfrm>
              <a:off x="3086058" y="463869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2" name="object 153">
              <a:extLst>
                <a:ext uri="{FF2B5EF4-FFF2-40B4-BE49-F238E27FC236}">
                  <a16:creationId xmlns:a16="http://schemas.microsoft.com/office/drawing/2014/main" id="{BEF34BCD-5BCE-4C6F-B50B-4651592BBB2C}"/>
                </a:ext>
              </a:extLst>
            </p:cNvPr>
            <p:cNvSpPr/>
            <p:nvPr/>
          </p:nvSpPr>
          <p:spPr>
            <a:xfrm>
              <a:off x="3086058" y="458613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3" name="object 154">
              <a:extLst>
                <a:ext uri="{FF2B5EF4-FFF2-40B4-BE49-F238E27FC236}">
                  <a16:creationId xmlns:a16="http://schemas.microsoft.com/office/drawing/2014/main" id="{A8CBA7B7-E36A-4837-B279-4A5105B783DD}"/>
                </a:ext>
              </a:extLst>
            </p:cNvPr>
            <p:cNvSpPr/>
            <p:nvPr/>
          </p:nvSpPr>
          <p:spPr>
            <a:xfrm>
              <a:off x="3086058" y="458613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4" name="object 155">
              <a:extLst>
                <a:ext uri="{FF2B5EF4-FFF2-40B4-BE49-F238E27FC236}">
                  <a16:creationId xmlns:a16="http://schemas.microsoft.com/office/drawing/2014/main" id="{72ED3E53-972E-4EC4-9780-D4D30AB38FAB}"/>
                </a:ext>
              </a:extLst>
            </p:cNvPr>
            <p:cNvSpPr/>
            <p:nvPr/>
          </p:nvSpPr>
          <p:spPr>
            <a:xfrm>
              <a:off x="3086058" y="457230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5" name="object 156">
              <a:extLst>
                <a:ext uri="{FF2B5EF4-FFF2-40B4-BE49-F238E27FC236}">
                  <a16:creationId xmlns:a16="http://schemas.microsoft.com/office/drawing/2014/main" id="{6D0609BC-8F17-4897-AA57-B3086EF6B2B2}"/>
                </a:ext>
              </a:extLst>
            </p:cNvPr>
            <p:cNvSpPr/>
            <p:nvPr/>
          </p:nvSpPr>
          <p:spPr>
            <a:xfrm>
              <a:off x="3086058" y="457230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6" name="object 157">
              <a:extLst>
                <a:ext uri="{FF2B5EF4-FFF2-40B4-BE49-F238E27FC236}">
                  <a16:creationId xmlns:a16="http://schemas.microsoft.com/office/drawing/2014/main" id="{C2ABD10B-008C-4A26-9C07-0B7AD15EB709}"/>
                </a:ext>
              </a:extLst>
            </p:cNvPr>
            <p:cNvSpPr/>
            <p:nvPr/>
          </p:nvSpPr>
          <p:spPr>
            <a:xfrm>
              <a:off x="3086058" y="4544641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7" name="object 158">
              <a:extLst>
                <a:ext uri="{FF2B5EF4-FFF2-40B4-BE49-F238E27FC236}">
                  <a16:creationId xmlns:a16="http://schemas.microsoft.com/office/drawing/2014/main" id="{577CAD35-031A-4665-9138-E97B695ABBE8}"/>
                </a:ext>
              </a:extLst>
            </p:cNvPr>
            <p:cNvSpPr/>
            <p:nvPr/>
          </p:nvSpPr>
          <p:spPr>
            <a:xfrm>
              <a:off x="3346087" y="4718916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3048"/>
                  </a:move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8" name="object 159">
              <a:extLst>
                <a:ext uri="{FF2B5EF4-FFF2-40B4-BE49-F238E27FC236}">
                  <a16:creationId xmlns:a16="http://schemas.microsoft.com/office/drawing/2014/main" id="{D363B04D-2F39-4570-BD0D-68A81ADD23D0}"/>
                </a:ext>
              </a:extLst>
            </p:cNvPr>
            <p:cNvSpPr/>
            <p:nvPr/>
          </p:nvSpPr>
          <p:spPr>
            <a:xfrm>
              <a:off x="3346087" y="4718916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0"/>
                  </a:moveTo>
                  <a:lnTo>
                    <a:pt x="0" y="3048"/>
                  </a:ln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9" name="object 160">
              <a:extLst>
                <a:ext uri="{FF2B5EF4-FFF2-40B4-BE49-F238E27FC236}">
                  <a16:creationId xmlns:a16="http://schemas.microsoft.com/office/drawing/2014/main" id="{8E9E8A00-AB69-4BE5-8D91-AE7587AE2DD8}"/>
                </a:ext>
              </a:extLst>
            </p:cNvPr>
            <p:cNvSpPr/>
            <p:nvPr/>
          </p:nvSpPr>
          <p:spPr>
            <a:xfrm>
              <a:off x="3346087" y="4619330"/>
              <a:ext cx="16713" cy="0"/>
            </a:xfrm>
            <a:custGeom>
              <a:avLst/>
              <a:gdLst/>
              <a:ahLst/>
              <a:cxnLst/>
              <a:rect l="l" t="t" r="r" b="b"/>
              <a:pathLst>
                <a:path w="18414">
                  <a:moveTo>
                    <a:pt x="0" y="0"/>
                  </a:move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0" name="object 161">
              <a:extLst>
                <a:ext uri="{FF2B5EF4-FFF2-40B4-BE49-F238E27FC236}">
                  <a16:creationId xmlns:a16="http://schemas.microsoft.com/office/drawing/2014/main" id="{A63BB756-034E-4A60-915D-87C1F787FFD3}"/>
                </a:ext>
              </a:extLst>
            </p:cNvPr>
            <p:cNvSpPr/>
            <p:nvPr/>
          </p:nvSpPr>
          <p:spPr>
            <a:xfrm>
              <a:off x="3470567" y="4674655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1" name="object 162">
              <a:extLst>
                <a:ext uri="{FF2B5EF4-FFF2-40B4-BE49-F238E27FC236}">
                  <a16:creationId xmlns:a16="http://schemas.microsoft.com/office/drawing/2014/main" id="{831FDB81-A589-4082-8E4F-D64C2993E82C}"/>
                </a:ext>
              </a:extLst>
            </p:cNvPr>
            <p:cNvSpPr/>
            <p:nvPr/>
          </p:nvSpPr>
          <p:spPr>
            <a:xfrm>
              <a:off x="3470567" y="4674655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2" name="object 163">
              <a:extLst>
                <a:ext uri="{FF2B5EF4-FFF2-40B4-BE49-F238E27FC236}">
                  <a16:creationId xmlns:a16="http://schemas.microsoft.com/office/drawing/2014/main" id="{4639C8A9-C6FA-456D-871F-A250499AFBE7}"/>
                </a:ext>
              </a:extLst>
            </p:cNvPr>
            <p:cNvSpPr/>
            <p:nvPr/>
          </p:nvSpPr>
          <p:spPr>
            <a:xfrm>
              <a:off x="3470567" y="4666356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7"/>
                  </a:move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3" name="object 164">
              <a:extLst>
                <a:ext uri="{FF2B5EF4-FFF2-40B4-BE49-F238E27FC236}">
                  <a16:creationId xmlns:a16="http://schemas.microsoft.com/office/drawing/2014/main" id="{7484DF84-5A07-467D-BA1A-9EB131432E37}"/>
                </a:ext>
              </a:extLst>
            </p:cNvPr>
            <p:cNvSpPr/>
            <p:nvPr/>
          </p:nvSpPr>
          <p:spPr>
            <a:xfrm>
              <a:off x="3470567" y="4666356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4" name="object 165">
              <a:extLst>
                <a:ext uri="{FF2B5EF4-FFF2-40B4-BE49-F238E27FC236}">
                  <a16:creationId xmlns:a16="http://schemas.microsoft.com/office/drawing/2014/main" id="{BB0C7FAD-6E5E-44A8-9DFC-8E676FFB8960}"/>
                </a:ext>
              </a:extLst>
            </p:cNvPr>
            <p:cNvSpPr/>
            <p:nvPr/>
          </p:nvSpPr>
          <p:spPr>
            <a:xfrm>
              <a:off x="3470567" y="4666356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7"/>
                  </a:move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5" name="object 166">
              <a:extLst>
                <a:ext uri="{FF2B5EF4-FFF2-40B4-BE49-F238E27FC236}">
                  <a16:creationId xmlns:a16="http://schemas.microsoft.com/office/drawing/2014/main" id="{8E1AFE71-81AF-4C02-8B86-6D901F931E9C}"/>
                </a:ext>
              </a:extLst>
            </p:cNvPr>
            <p:cNvSpPr/>
            <p:nvPr/>
          </p:nvSpPr>
          <p:spPr>
            <a:xfrm>
              <a:off x="3470567" y="4666356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6" name="object 167">
              <a:extLst>
                <a:ext uri="{FF2B5EF4-FFF2-40B4-BE49-F238E27FC236}">
                  <a16:creationId xmlns:a16="http://schemas.microsoft.com/office/drawing/2014/main" id="{575F04F3-3D71-4FE5-A945-0FBF148B5ACF}"/>
                </a:ext>
              </a:extLst>
            </p:cNvPr>
            <p:cNvSpPr/>
            <p:nvPr/>
          </p:nvSpPr>
          <p:spPr>
            <a:xfrm>
              <a:off x="3470567" y="4616564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7" name="object 168">
              <a:extLst>
                <a:ext uri="{FF2B5EF4-FFF2-40B4-BE49-F238E27FC236}">
                  <a16:creationId xmlns:a16="http://schemas.microsoft.com/office/drawing/2014/main" id="{FC761528-9299-4DDA-9C68-E3A1C3DE7099}"/>
                </a:ext>
              </a:extLst>
            </p:cNvPr>
            <p:cNvSpPr/>
            <p:nvPr/>
          </p:nvSpPr>
          <p:spPr>
            <a:xfrm>
              <a:off x="3470567" y="4616564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8" name="object 169">
              <a:extLst>
                <a:ext uri="{FF2B5EF4-FFF2-40B4-BE49-F238E27FC236}">
                  <a16:creationId xmlns:a16="http://schemas.microsoft.com/office/drawing/2014/main" id="{CE3BF665-BC83-4883-9117-CD9C53678C00}"/>
                </a:ext>
              </a:extLst>
            </p:cNvPr>
            <p:cNvSpPr/>
            <p:nvPr/>
          </p:nvSpPr>
          <p:spPr>
            <a:xfrm>
              <a:off x="3470567" y="4613797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9" name="object 170">
              <a:extLst>
                <a:ext uri="{FF2B5EF4-FFF2-40B4-BE49-F238E27FC236}">
                  <a16:creationId xmlns:a16="http://schemas.microsoft.com/office/drawing/2014/main" id="{F17018A4-D957-4ACF-AC51-7C474E8C987F}"/>
                </a:ext>
              </a:extLst>
            </p:cNvPr>
            <p:cNvSpPr/>
            <p:nvPr/>
          </p:nvSpPr>
          <p:spPr>
            <a:xfrm>
              <a:off x="3470567" y="4613797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0" name="object 171">
              <a:extLst>
                <a:ext uri="{FF2B5EF4-FFF2-40B4-BE49-F238E27FC236}">
                  <a16:creationId xmlns:a16="http://schemas.microsoft.com/office/drawing/2014/main" id="{0890F572-4EE5-48D1-BAE7-A580311DFA3E}"/>
                </a:ext>
              </a:extLst>
            </p:cNvPr>
            <p:cNvSpPr/>
            <p:nvPr/>
          </p:nvSpPr>
          <p:spPr>
            <a:xfrm>
              <a:off x="3470567" y="458336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1" name="object 172">
              <a:extLst>
                <a:ext uri="{FF2B5EF4-FFF2-40B4-BE49-F238E27FC236}">
                  <a16:creationId xmlns:a16="http://schemas.microsoft.com/office/drawing/2014/main" id="{6122FBCC-7E41-47A3-9E14-87CE21724EE1}"/>
                </a:ext>
              </a:extLst>
            </p:cNvPr>
            <p:cNvSpPr/>
            <p:nvPr/>
          </p:nvSpPr>
          <p:spPr>
            <a:xfrm>
              <a:off x="3470567" y="458336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2" name="object 173">
              <a:extLst>
                <a:ext uri="{FF2B5EF4-FFF2-40B4-BE49-F238E27FC236}">
                  <a16:creationId xmlns:a16="http://schemas.microsoft.com/office/drawing/2014/main" id="{B5894DE3-387C-422B-BB34-EAE5845A13E4}"/>
                </a:ext>
              </a:extLst>
            </p:cNvPr>
            <p:cNvSpPr/>
            <p:nvPr/>
          </p:nvSpPr>
          <p:spPr>
            <a:xfrm>
              <a:off x="3470567" y="4572304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3" name="object 174">
              <a:extLst>
                <a:ext uri="{FF2B5EF4-FFF2-40B4-BE49-F238E27FC236}">
                  <a16:creationId xmlns:a16="http://schemas.microsoft.com/office/drawing/2014/main" id="{3E1977B1-DA26-4093-A6EB-64E7B60B0957}"/>
                </a:ext>
              </a:extLst>
            </p:cNvPr>
            <p:cNvSpPr/>
            <p:nvPr/>
          </p:nvSpPr>
          <p:spPr>
            <a:xfrm>
              <a:off x="3470567" y="4572304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4" name="object 175">
              <a:extLst>
                <a:ext uri="{FF2B5EF4-FFF2-40B4-BE49-F238E27FC236}">
                  <a16:creationId xmlns:a16="http://schemas.microsoft.com/office/drawing/2014/main" id="{8ACD1195-DC46-42DF-AB26-B71668C64C05}"/>
                </a:ext>
              </a:extLst>
            </p:cNvPr>
            <p:cNvSpPr/>
            <p:nvPr/>
          </p:nvSpPr>
          <p:spPr>
            <a:xfrm>
              <a:off x="3470567" y="4558473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5" name="object 176">
              <a:extLst>
                <a:ext uri="{FF2B5EF4-FFF2-40B4-BE49-F238E27FC236}">
                  <a16:creationId xmlns:a16="http://schemas.microsoft.com/office/drawing/2014/main" id="{528F7E45-EC86-47BB-9CAC-99A03CD8057D}"/>
                </a:ext>
              </a:extLst>
            </p:cNvPr>
            <p:cNvSpPr/>
            <p:nvPr/>
          </p:nvSpPr>
          <p:spPr>
            <a:xfrm>
              <a:off x="3470567" y="4558473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6" name="object 177">
              <a:extLst>
                <a:ext uri="{FF2B5EF4-FFF2-40B4-BE49-F238E27FC236}">
                  <a16:creationId xmlns:a16="http://schemas.microsoft.com/office/drawing/2014/main" id="{8089FFD0-3EA1-4D58-9147-EF3D58BAB306}"/>
                </a:ext>
              </a:extLst>
            </p:cNvPr>
            <p:cNvSpPr/>
            <p:nvPr/>
          </p:nvSpPr>
          <p:spPr>
            <a:xfrm>
              <a:off x="3470567" y="4528043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7"/>
                  </a:move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7" name="object 178">
              <a:extLst>
                <a:ext uri="{FF2B5EF4-FFF2-40B4-BE49-F238E27FC236}">
                  <a16:creationId xmlns:a16="http://schemas.microsoft.com/office/drawing/2014/main" id="{E25F1D1E-BE5A-44C7-8EF8-5073486CF131}"/>
                </a:ext>
              </a:extLst>
            </p:cNvPr>
            <p:cNvSpPr/>
            <p:nvPr/>
          </p:nvSpPr>
          <p:spPr>
            <a:xfrm>
              <a:off x="3470567" y="4528043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8" name="object 179">
              <a:extLst>
                <a:ext uri="{FF2B5EF4-FFF2-40B4-BE49-F238E27FC236}">
                  <a16:creationId xmlns:a16="http://schemas.microsoft.com/office/drawing/2014/main" id="{2982B168-683A-422C-A674-63C67EA78D37}"/>
                </a:ext>
              </a:extLst>
            </p:cNvPr>
            <p:cNvSpPr/>
            <p:nvPr/>
          </p:nvSpPr>
          <p:spPr>
            <a:xfrm>
              <a:off x="3470567" y="4497615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9" name="object 180">
              <a:extLst>
                <a:ext uri="{FF2B5EF4-FFF2-40B4-BE49-F238E27FC236}">
                  <a16:creationId xmlns:a16="http://schemas.microsoft.com/office/drawing/2014/main" id="{39563DDD-97C6-4BA7-838C-4953FE97CBD9}"/>
                </a:ext>
              </a:extLst>
            </p:cNvPr>
            <p:cNvSpPr/>
            <p:nvPr/>
          </p:nvSpPr>
          <p:spPr>
            <a:xfrm>
              <a:off x="3470567" y="4475485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3" y="3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0" name="object 181">
              <a:extLst>
                <a:ext uri="{FF2B5EF4-FFF2-40B4-BE49-F238E27FC236}">
                  <a16:creationId xmlns:a16="http://schemas.microsoft.com/office/drawing/2014/main" id="{51613FA8-15CF-4C84-A136-93D768A4D2EA}"/>
                </a:ext>
              </a:extLst>
            </p:cNvPr>
            <p:cNvSpPr/>
            <p:nvPr/>
          </p:nvSpPr>
          <p:spPr>
            <a:xfrm>
              <a:off x="3470567" y="4475485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3" y="3047"/>
                  </a:ln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1" name="object 182">
              <a:extLst>
                <a:ext uri="{FF2B5EF4-FFF2-40B4-BE49-F238E27FC236}">
                  <a16:creationId xmlns:a16="http://schemas.microsoft.com/office/drawing/2014/main" id="{F80D4B2E-04E3-4F6D-8872-B19B8264897F}"/>
                </a:ext>
              </a:extLst>
            </p:cNvPr>
            <p:cNvSpPr/>
            <p:nvPr/>
          </p:nvSpPr>
          <p:spPr>
            <a:xfrm>
              <a:off x="3470567" y="4411861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3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2" name="object 183">
              <a:extLst>
                <a:ext uri="{FF2B5EF4-FFF2-40B4-BE49-F238E27FC236}">
                  <a16:creationId xmlns:a16="http://schemas.microsoft.com/office/drawing/2014/main" id="{AA37A8F6-C901-45E6-84D2-F850E08399CA}"/>
                </a:ext>
              </a:extLst>
            </p:cNvPr>
            <p:cNvSpPr/>
            <p:nvPr/>
          </p:nvSpPr>
          <p:spPr>
            <a:xfrm>
              <a:off x="3600581" y="469401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3" name="object 184">
              <a:extLst>
                <a:ext uri="{FF2B5EF4-FFF2-40B4-BE49-F238E27FC236}">
                  <a16:creationId xmlns:a16="http://schemas.microsoft.com/office/drawing/2014/main" id="{EFD776F6-E791-4E5F-8DCD-E268A34177CA}"/>
                </a:ext>
              </a:extLst>
            </p:cNvPr>
            <p:cNvSpPr/>
            <p:nvPr/>
          </p:nvSpPr>
          <p:spPr>
            <a:xfrm>
              <a:off x="3600581" y="469401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4" name="object 185">
              <a:extLst>
                <a:ext uri="{FF2B5EF4-FFF2-40B4-BE49-F238E27FC236}">
                  <a16:creationId xmlns:a16="http://schemas.microsoft.com/office/drawing/2014/main" id="{2D334334-1570-43FB-8966-E7DBD3C01BC9}"/>
                </a:ext>
              </a:extLst>
            </p:cNvPr>
            <p:cNvSpPr/>
            <p:nvPr/>
          </p:nvSpPr>
          <p:spPr>
            <a:xfrm>
              <a:off x="3600581" y="466082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5" name="object 186">
              <a:extLst>
                <a:ext uri="{FF2B5EF4-FFF2-40B4-BE49-F238E27FC236}">
                  <a16:creationId xmlns:a16="http://schemas.microsoft.com/office/drawing/2014/main" id="{8DEAB7EC-E960-4871-B128-60707097A57B}"/>
                </a:ext>
              </a:extLst>
            </p:cNvPr>
            <p:cNvSpPr/>
            <p:nvPr/>
          </p:nvSpPr>
          <p:spPr>
            <a:xfrm>
              <a:off x="3600581" y="466082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6" name="object 187">
              <a:extLst>
                <a:ext uri="{FF2B5EF4-FFF2-40B4-BE49-F238E27FC236}">
                  <a16:creationId xmlns:a16="http://schemas.microsoft.com/office/drawing/2014/main" id="{3895D9AE-DECF-4A32-9AC0-67C0943CF1E6}"/>
                </a:ext>
              </a:extLst>
            </p:cNvPr>
            <p:cNvSpPr/>
            <p:nvPr/>
          </p:nvSpPr>
          <p:spPr>
            <a:xfrm>
              <a:off x="3600581" y="4594433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7" name="object 188">
              <a:extLst>
                <a:ext uri="{FF2B5EF4-FFF2-40B4-BE49-F238E27FC236}">
                  <a16:creationId xmlns:a16="http://schemas.microsoft.com/office/drawing/2014/main" id="{ED251A65-F75B-4F83-9412-DEC1B3B3A2ED}"/>
                </a:ext>
              </a:extLst>
            </p:cNvPr>
            <p:cNvSpPr/>
            <p:nvPr/>
          </p:nvSpPr>
          <p:spPr>
            <a:xfrm>
              <a:off x="3730594" y="466082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8" name="object 189">
              <a:extLst>
                <a:ext uri="{FF2B5EF4-FFF2-40B4-BE49-F238E27FC236}">
                  <a16:creationId xmlns:a16="http://schemas.microsoft.com/office/drawing/2014/main" id="{F629BC2A-C4DB-4BDB-A7F9-4E7BF2D27B62}"/>
                </a:ext>
              </a:extLst>
            </p:cNvPr>
            <p:cNvSpPr/>
            <p:nvPr/>
          </p:nvSpPr>
          <p:spPr>
            <a:xfrm>
              <a:off x="3730594" y="466082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9" name="object 190">
              <a:extLst>
                <a:ext uri="{FF2B5EF4-FFF2-40B4-BE49-F238E27FC236}">
                  <a16:creationId xmlns:a16="http://schemas.microsoft.com/office/drawing/2014/main" id="{EADC9EE2-B8BA-4274-A00B-E536A56DF391}"/>
                </a:ext>
              </a:extLst>
            </p:cNvPr>
            <p:cNvSpPr/>
            <p:nvPr/>
          </p:nvSpPr>
          <p:spPr>
            <a:xfrm>
              <a:off x="3730594" y="461103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0" name="object 191">
              <a:extLst>
                <a:ext uri="{FF2B5EF4-FFF2-40B4-BE49-F238E27FC236}">
                  <a16:creationId xmlns:a16="http://schemas.microsoft.com/office/drawing/2014/main" id="{2D6BC3F5-F185-49D4-89FA-D44F39ABD4D2}"/>
                </a:ext>
              </a:extLst>
            </p:cNvPr>
            <p:cNvSpPr/>
            <p:nvPr/>
          </p:nvSpPr>
          <p:spPr>
            <a:xfrm>
              <a:off x="3730594" y="461103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1" name="object 192">
              <a:extLst>
                <a:ext uri="{FF2B5EF4-FFF2-40B4-BE49-F238E27FC236}">
                  <a16:creationId xmlns:a16="http://schemas.microsoft.com/office/drawing/2014/main" id="{A0B10AB1-4077-47D2-839B-C117F99211B9}"/>
                </a:ext>
              </a:extLst>
            </p:cNvPr>
            <p:cNvSpPr/>
            <p:nvPr/>
          </p:nvSpPr>
          <p:spPr>
            <a:xfrm>
              <a:off x="3730594" y="4580603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2" name="object 193">
              <a:extLst>
                <a:ext uri="{FF2B5EF4-FFF2-40B4-BE49-F238E27FC236}">
                  <a16:creationId xmlns:a16="http://schemas.microsoft.com/office/drawing/2014/main" id="{3D4D3664-F658-42AE-AE09-B0D2DC107DDA}"/>
                </a:ext>
              </a:extLst>
            </p:cNvPr>
            <p:cNvSpPr/>
            <p:nvPr/>
          </p:nvSpPr>
          <p:spPr>
            <a:xfrm>
              <a:off x="5152450" y="3900105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3048"/>
                  </a:move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3" name="object 194">
              <a:extLst>
                <a:ext uri="{FF2B5EF4-FFF2-40B4-BE49-F238E27FC236}">
                  <a16:creationId xmlns:a16="http://schemas.microsoft.com/office/drawing/2014/main" id="{9D984C8D-4FE9-4A28-9988-148B9CBA5F53}"/>
                </a:ext>
              </a:extLst>
            </p:cNvPr>
            <p:cNvSpPr/>
            <p:nvPr/>
          </p:nvSpPr>
          <p:spPr>
            <a:xfrm>
              <a:off x="5152450" y="3900105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0"/>
                  </a:moveTo>
                  <a:lnTo>
                    <a:pt x="0" y="3048"/>
                  </a:ln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4" name="object 195">
              <a:extLst>
                <a:ext uri="{FF2B5EF4-FFF2-40B4-BE49-F238E27FC236}">
                  <a16:creationId xmlns:a16="http://schemas.microsoft.com/office/drawing/2014/main" id="{6AA3E495-3037-42C1-8F95-F109E6083EAB}"/>
                </a:ext>
              </a:extLst>
            </p:cNvPr>
            <p:cNvSpPr/>
            <p:nvPr/>
          </p:nvSpPr>
          <p:spPr>
            <a:xfrm>
              <a:off x="5152450" y="4107574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3048"/>
                  </a:move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5" name="object 196">
              <a:extLst>
                <a:ext uri="{FF2B5EF4-FFF2-40B4-BE49-F238E27FC236}">
                  <a16:creationId xmlns:a16="http://schemas.microsoft.com/office/drawing/2014/main" id="{B218DBDD-E66C-4977-A70C-BAA8F268D161}"/>
                </a:ext>
              </a:extLst>
            </p:cNvPr>
            <p:cNvSpPr/>
            <p:nvPr/>
          </p:nvSpPr>
          <p:spPr>
            <a:xfrm>
              <a:off x="5152450" y="4107574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0"/>
                  </a:moveTo>
                  <a:lnTo>
                    <a:pt x="0" y="3048"/>
                  </a:ln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6" name="object 197">
              <a:extLst>
                <a:ext uri="{FF2B5EF4-FFF2-40B4-BE49-F238E27FC236}">
                  <a16:creationId xmlns:a16="http://schemas.microsoft.com/office/drawing/2014/main" id="{75667DE7-B301-4A26-B8C1-43D756795D84}"/>
                </a:ext>
              </a:extLst>
            </p:cNvPr>
            <p:cNvSpPr/>
            <p:nvPr/>
          </p:nvSpPr>
          <p:spPr>
            <a:xfrm>
              <a:off x="4895187" y="4052248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7" name="object 198">
              <a:extLst>
                <a:ext uri="{FF2B5EF4-FFF2-40B4-BE49-F238E27FC236}">
                  <a16:creationId xmlns:a16="http://schemas.microsoft.com/office/drawing/2014/main" id="{B4B1BF75-E870-4D4F-973D-7143E016AFC0}"/>
                </a:ext>
              </a:extLst>
            </p:cNvPr>
            <p:cNvSpPr/>
            <p:nvPr/>
          </p:nvSpPr>
          <p:spPr>
            <a:xfrm>
              <a:off x="4765174" y="4240353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8" name="object 199">
              <a:extLst>
                <a:ext uri="{FF2B5EF4-FFF2-40B4-BE49-F238E27FC236}">
                  <a16:creationId xmlns:a16="http://schemas.microsoft.com/office/drawing/2014/main" id="{8A488420-853C-43E2-80C7-6A5013C4CC0C}"/>
                </a:ext>
              </a:extLst>
            </p:cNvPr>
            <p:cNvSpPr/>
            <p:nvPr/>
          </p:nvSpPr>
          <p:spPr>
            <a:xfrm>
              <a:off x="4765174" y="4240353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5" y="3048"/>
                  </a:lnTo>
                  <a:lnTo>
                    <a:pt x="21335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9" name="object 200">
              <a:extLst>
                <a:ext uri="{FF2B5EF4-FFF2-40B4-BE49-F238E27FC236}">
                  <a16:creationId xmlns:a16="http://schemas.microsoft.com/office/drawing/2014/main" id="{3FABD948-2013-43ED-913B-908FCE38FC4F}"/>
                </a:ext>
              </a:extLst>
            </p:cNvPr>
            <p:cNvSpPr/>
            <p:nvPr/>
          </p:nvSpPr>
          <p:spPr>
            <a:xfrm>
              <a:off x="4765174" y="4173964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5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0" name="object 201">
              <a:extLst>
                <a:ext uri="{FF2B5EF4-FFF2-40B4-BE49-F238E27FC236}">
                  <a16:creationId xmlns:a16="http://schemas.microsoft.com/office/drawing/2014/main" id="{445FDAF2-4F80-4BEF-B68C-C76F1D395D52}"/>
                </a:ext>
              </a:extLst>
            </p:cNvPr>
            <p:cNvSpPr/>
            <p:nvPr/>
          </p:nvSpPr>
          <p:spPr>
            <a:xfrm>
              <a:off x="4765174" y="409650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1" name="object 202">
              <a:extLst>
                <a:ext uri="{FF2B5EF4-FFF2-40B4-BE49-F238E27FC236}">
                  <a16:creationId xmlns:a16="http://schemas.microsoft.com/office/drawing/2014/main" id="{143DF351-6C4A-4D48-8913-258BA6EC1583}"/>
                </a:ext>
              </a:extLst>
            </p:cNvPr>
            <p:cNvSpPr/>
            <p:nvPr/>
          </p:nvSpPr>
          <p:spPr>
            <a:xfrm>
              <a:off x="4765174" y="409650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5" y="3048"/>
                  </a:lnTo>
                  <a:lnTo>
                    <a:pt x="21335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2" name="object 203">
              <a:extLst>
                <a:ext uri="{FF2B5EF4-FFF2-40B4-BE49-F238E27FC236}">
                  <a16:creationId xmlns:a16="http://schemas.microsoft.com/office/drawing/2014/main" id="{E333D913-C0EE-4894-B023-B68546B6B303}"/>
                </a:ext>
              </a:extLst>
            </p:cNvPr>
            <p:cNvSpPr/>
            <p:nvPr/>
          </p:nvSpPr>
          <p:spPr>
            <a:xfrm>
              <a:off x="4635160" y="4215457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3" name="object 204">
              <a:extLst>
                <a:ext uri="{FF2B5EF4-FFF2-40B4-BE49-F238E27FC236}">
                  <a16:creationId xmlns:a16="http://schemas.microsoft.com/office/drawing/2014/main" id="{D893D341-6F8E-44B9-B057-840AD4F91783}"/>
                </a:ext>
              </a:extLst>
            </p:cNvPr>
            <p:cNvSpPr/>
            <p:nvPr/>
          </p:nvSpPr>
          <p:spPr>
            <a:xfrm>
              <a:off x="4635160" y="4215457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4" name="object 205">
              <a:extLst>
                <a:ext uri="{FF2B5EF4-FFF2-40B4-BE49-F238E27FC236}">
                  <a16:creationId xmlns:a16="http://schemas.microsoft.com/office/drawing/2014/main" id="{D11AD2D1-04E9-4842-ACD7-2B9BE67EBAFC}"/>
                </a:ext>
              </a:extLst>
            </p:cNvPr>
            <p:cNvSpPr/>
            <p:nvPr/>
          </p:nvSpPr>
          <p:spPr>
            <a:xfrm>
              <a:off x="4635160" y="423758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5" name="object 206">
              <a:extLst>
                <a:ext uri="{FF2B5EF4-FFF2-40B4-BE49-F238E27FC236}">
                  <a16:creationId xmlns:a16="http://schemas.microsoft.com/office/drawing/2014/main" id="{3D3BD814-AA05-48B9-BCAE-BE87D9CE6E9A}"/>
                </a:ext>
              </a:extLst>
            </p:cNvPr>
            <p:cNvSpPr/>
            <p:nvPr/>
          </p:nvSpPr>
          <p:spPr>
            <a:xfrm>
              <a:off x="4635160" y="423758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6" name="object 207">
              <a:extLst>
                <a:ext uri="{FF2B5EF4-FFF2-40B4-BE49-F238E27FC236}">
                  <a16:creationId xmlns:a16="http://schemas.microsoft.com/office/drawing/2014/main" id="{C12B33E2-ED0E-4520-8C10-8F9181462211}"/>
                </a:ext>
              </a:extLst>
            </p:cNvPr>
            <p:cNvSpPr/>
            <p:nvPr/>
          </p:nvSpPr>
          <p:spPr>
            <a:xfrm>
              <a:off x="4635160" y="433440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7" name="object 208">
              <a:extLst>
                <a:ext uri="{FF2B5EF4-FFF2-40B4-BE49-F238E27FC236}">
                  <a16:creationId xmlns:a16="http://schemas.microsoft.com/office/drawing/2014/main" id="{0256AEA8-51E1-4D04-931E-2872497A6C76}"/>
                </a:ext>
              </a:extLst>
            </p:cNvPr>
            <p:cNvSpPr/>
            <p:nvPr/>
          </p:nvSpPr>
          <p:spPr>
            <a:xfrm>
              <a:off x="4635160" y="433440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8" name="object 209">
              <a:extLst>
                <a:ext uri="{FF2B5EF4-FFF2-40B4-BE49-F238E27FC236}">
                  <a16:creationId xmlns:a16="http://schemas.microsoft.com/office/drawing/2014/main" id="{5E5C21C3-9764-457C-9C88-40149412200F}"/>
                </a:ext>
              </a:extLst>
            </p:cNvPr>
            <p:cNvSpPr/>
            <p:nvPr/>
          </p:nvSpPr>
          <p:spPr>
            <a:xfrm>
              <a:off x="4505146" y="440909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9" name="object 210">
              <a:extLst>
                <a:ext uri="{FF2B5EF4-FFF2-40B4-BE49-F238E27FC236}">
                  <a16:creationId xmlns:a16="http://schemas.microsoft.com/office/drawing/2014/main" id="{60688018-78C6-4A94-94A2-686FD540786A}"/>
                </a:ext>
              </a:extLst>
            </p:cNvPr>
            <p:cNvSpPr/>
            <p:nvPr/>
          </p:nvSpPr>
          <p:spPr>
            <a:xfrm>
              <a:off x="4505146" y="440909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0" name="object 211">
              <a:extLst>
                <a:ext uri="{FF2B5EF4-FFF2-40B4-BE49-F238E27FC236}">
                  <a16:creationId xmlns:a16="http://schemas.microsoft.com/office/drawing/2014/main" id="{EBAB6B7C-DCB4-4D39-9C88-7436914E1696}"/>
                </a:ext>
              </a:extLst>
            </p:cNvPr>
            <p:cNvSpPr/>
            <p:nvPr/>
          </p:nvSpPr>
          <p:spPr>
            <a:xfrm>
              <a:off x="4505146" y="4052248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1" name="object 212">
              <a:extLst>
                <a:ext uri="{FF2B5EF4-FFF2-40B4-BE49-F238E27FC236}">
                  <a16:creationId xmlns:a16="http://schemas.microsoft.com/office/drawing/2014/main" id="{D22F3807-5BBD-4267-98FE-29A79309D71D}"/>
                </a:ext>
              </a:extLst>
            </p:cNvPr>
            <p:cNvSpPr/>
            <p:nvPr/>
          </p:nvSpPr>
          <p:spPr>
            <a:xfrm>
              <a:off x="4505146" y="406884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2" name="object 213">
              <a:extLst>
                <a:ext uri="{FF2B5EF4-FFF2-40B4-BE49-F238E27FC236}">
                  <a16:creationId xmlns:a16="http://schemas.microsoft.com/office/drawing/2014/main" id="{EA899E2F-C1D1-4D30-97DE-9E552D44A6F7}"/>
                </a:ext>
              </a:extLst>
            </p:cNvPr>
            <p:cNvSpPr/>
            <p:nvPr/>
          </p:nvSpPr>
          <p:spPr>
            <a:xfrm>
              <a:off x="4505146" y="406884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3" name="object 214">
              <a:extLst>
                <a:ext uri="{FF2B5EF4-FFF2-40B4-BE49-F238E27FC236}">
                  <a16:creationId xmlns:a16="http://schemas.microsoft.com/office/drawing/2014/main" id="{49D306CA-14B4-4D5C-929F-58ABA7A5EA25}"/>
                </a:ext>
              </a:extLst>
            </p:cNvPr>
            <p:cNvSpPr/>
            <p:nvPr/>
          </p:nvSpPr>
          <p:spPr>
            <a:xfrm>
              <a:off x="3990622" y="448655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4" name="object 215">
              <a:extLst>
                <a:ext uri="{FF2B5EF4-FFF2-40B4-BE49-F238E27FC236}">
                  <a16:creationId xmlns:a16="http://schemas.microsoft.com/office/drawing/2014/main" id="{D0677658-3C72-4F36-8521-383F11AB3633}"/>
                </a:ext>
              </a:extLst>
            </p:cNvPr>
            <p:cNvSpPr/>
            <p:nvPr/>
          </p:nvSpPr>
          <p:spPr>
            <a:xfrm>
              <a:off x="3990622" y="448655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5" name="object 216">
              <a:extLst>
                <a:ext uri="{FF2B5EF4-FFF2-40B4-BE49-F238E27FC236}">
                  <a16:creationId xmlns:a16="http://schemas.microsoft.com/office/drawing/2014/main" id="{FC1E9E1D-B0C1-41B4-B0D6-718CE7D1B98B}"/>
                </a:ext>
              </a:extLst>
            </p:cNvPr>
            <p:cNvSpPr/>
            <p:nvPr/>
          </p:nvSpPr>
          <p:spPr>
            <a:xfrm>
              <a:off x="4247886" y="4544641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3048"/>
                  </a:move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6" name="object 217">
              <a:extLst>
                <a:ext uri="{FF2B5EF4-FFF2-40B4-BE49-F238E27FC236}">
                  <a16:creationId xmlns:a16="http://schemas.microsoft.com/office/drawing/2014/main" id="{CFA9BA6F-49C6-497A-909C-AF29860C695F}"/>
                </a:ext>
              </a:extLst>
            </p:cNvPr>
            <p:cNvSpPr/>
            <p:nvPr/>
          </p:nvSpPr>
          <p:spPr>
            <a:xfrm>
              <a:off x="4247886" y="4544641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0"/>
                  </a:moveTo>
                  <a:lnTo>
                    <a:pt x="0" y="3047"/>
                  </a:lnTo>
                  <a:lnTo>
                    <a:pt x="18287" y="3047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7" name="object 218">
              <a:extLst>
                <a:ext uri="{FF2B5EF4-FFF2-40B4-BE49-F238E27FC236}">
                  <a16:creationId xmlns:a16="http://schemas.microsoft.com/office/drawing/2014/main" id="{663B237C-4B21-4D16-8F2C-35A7EB8D311E}"/>
                </a:ext>
              </a:extLst>
            </p:cNvPr>
            <p:cNvSpPr/>
            <p:nvPr/>
          </p:nvSpPr>
          <p:spPr>
            <a:xfrm>
              <a:off x="4247886" y="4348238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3048"/>
                  </a:move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8" name="object 219">
              <a:extLst>
                <a:ext uri="{FF2B5EF4-FFF2-40B4-BE49-F238E27FC236}">
                  <a16:creationId xmlns:a16="http://schemas.microsoft.com/office/drawing/2014/main" id="{35D2E687-480A-4A03-A0BA-9E486A15F8C4}"/>
                </a:ext>
              </a:extLst>
            </p:cNvPr>
            <p:cNvSpPr/>
            <p:nvPr/>
          </p:nvSpPr>
          <p:spPr>
            <a:xfrm>
              <a:off x="4247886" y="4348238"/>
              <a:ext cx="16713" cy="2882"/>
            </a:xfrm>
            <a:custGeom>
              <a:avLst/>
              <a:gdLst/>
              <a:ahLst/>
              <a:cxnLst/>
              <a:rect l="l" t="t" r="r" b="b"/>
              <a:pathLst>
                <a:path w="18414" h="3175">
                  <a:moveTo>
                    <a:pt x="0" y="0"/>
                  </a:moveTo>
                  <a:lnTo>
                    <a:pt x="0" y="3048"/>
                  </a:lnTo>
                  <a:lnTo>
                    <a:pt x="18287" y="3048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9" name="object 220">
              <a:extLst>
                <a:ext uri="{FF2B5EF4-FFF2-40B4-BE49-F238E27FC236}">
                  <a16:creationId xmlns:a16="http://schemas.microsoft.com/office/drawing/2014/main" id="{5139B487-700D-4386-82C4-BB9F6E3BB496}"/>
                </a:ext>
              </a:extLst>
            </p:cNvPr>
            <p:cNvSpPr/>
            <p:nvPr/>
          </p:nvSpPr>
          <p:spPr>
            <a:xfrm>
              <a:off x="4247886" y="4090977"/>
              <a:ext cx="16713" cy="5763"/>
            </a:xfrm>
            <a:custGeom>
              <a:avLst/>
              <a:gdLst/>
              <a:ahLst/>
              <a:cxnLst/>
              <a:rect l="l" t="t" r="r" b="b"/>
              <a:pathLst>
                <a:path w="18414" h="6350">
                  <a:moveTo>
                    <a:pt x="0" y="6096"/>
                  </a:moveTo>
                  <a:lnTo>
                    <a:pt x="18287" y="6096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0" name="object 221">
              <a:extLst>
                <a:ext uri="{FF2B5EF4-FFF2-40B4-BE49-F238E27FC236}">
                  <a16:creationId xmlns:a16="http://schemas.microsoft.com/office/drawing/2014/main" id="{B674C08A-22A9-4099-98FD-60D9EE96A227}"/>
                </a:ext>
              </a:extLst>
            </p:cNvPr>
            <p:cNvSpPr/>
            <p:nvPr/>
          </p:nvSpPr>
          <p:spPr>
            <a:xfrm>
              <a:off x="4247886" y="4090977"/>
              <a:ext cx="16713" cy="5763"/>
            </a:xfrm>
            <a:custGeom>
              <a:avLst/>
              <a:gdLst/>
              <a:ahLst/>
              <a:cxnLst/>
              <a:rect l="l" t="t" r="r" b="b"/>
              <a:pathLst>
                <a:path w="18414" h="6350">
                  <a:moveTo>
                    <a:pt x="0" y="0"/>
                  </a:moveTo>
                  <a:lnTo>
                    <a:pt x="0" y="6096"/>
                  </a:lnTo>
                  <a:lnTo>
                    <a:pt x="18287" y="6096"/>
                  </a:lnTo>
                  <a:lnTo>
                    <a:pt x="18287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1" name="object 222">
              <a:extLst>
                <a:ext uri="{FF2B5EF4-FFF2-40B4-BE49-F238E27FC236}">
                  <a16:creationId xmlns:a16="http://schemas.microsoft.com/office/drawing/2014/main" id="{5CA43E3E-CBFC-4B8E-AA27-CF5F51EDA3AA}"/>
                </a:ext>
              </a:extLst>
            </p:cNvPr>
            <p:cNvSpPr/>
            <p:nvPr/>
          </p:nvSpPr>
          <p:spPr>
            <a:xfrm>
              <a:off x="3860608" y="4627629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2" name="object 223">
              <a:extLst>
                <a:ext uri="{FF2B5EF4-FFF2-40B4-BE49-F238E27FC236}">
                  <a16:creationId xmlns:a16="http://schemas.microsoft.com/office/drawing/2014/main" id="{5F0874C6-D72D-4425-8855-A65ABED70DC0}"/>
                </a:ext>
              </a:extLst>
            </p:cNvPr>
            <p:cNvSpPr/>
            <p:nvPr/>
          </p:nvSpPr>
          <p:spPr>
            <a:xfrm>
              <a:off x="3860608" y="461103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3" name="object 224">
              <a:extLst>
                <a:ext uri="{FF2B5EF4-FFF2-40B4-BE49-F238E27FC236}">
                  <a16:creationId xmlns:a16="http://schemas.microsoft.com/office/drawing/2014/main" id="{CF813A82-C400-48FC-8EE0-F0B376CAFC43}"/>
                </a:ext>
              </a:extLst>
            </p:cNvPr>
            <p:cNvSpPr/>
            <p:nvPr/>
          </p:nvSpPr>
          <p:spPr>
            <a:xfrm>
              <a:off x="3860608" y="4611031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4" name="object 225">
              <a:extLst>
                <a:ext uri="{FF2B5EF4-FFF2-40B4-BE49-F238E27FC236}">
                  <a16:creationId xmlns:a16="http://schemas.microsoft.com/office/drawing/2014/main" id="{FE526B61-4C09-4E8F-9B00-3A369F02815E}"/>
                </a:ext>
              </a:extLst>
            </p:cNvPr>
            <p:cNvSpPr/>
            <p:nvPr/>
          </p:nvSpPr>
          <p:spPr>
            <a:xfrm>
              <a:off x="3860608" y="4597200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7"/>
                  </a:move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5" name="object 226">
              <a:extLst>
                <a:ext uri="{FF2B5EF4-FFF2-40B4-BE49-F238E27FC236}">
                  <a16:creationId xmlns:a16="http://schemas.microsoft.com/office/drawing/2014/main" id="{028B26C7-4899-4C8D-9A40-B18B50F44790}"/>
                </a:ext>
              </a:extLst>
            </p:cNvPr>
            <p:cNvSpPr/>
            <p:nvPr/>
          </p:nvSpPr>
          <p:spPr>
            <a:xfrm>
              <a:off x="3860608" y="4597200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6" name="object 227">
              <a:extLst>
                <a:ext uri="{FF2B5EF4-FFF2-40B4-BE49-F238E27FC236}">
                  <a16:creationId xmlns:a16="http://schemas.microsoft.com/office/drawing/2014/main" id="{00271518-7C18-4094-A01E-9C1C11AFEA61}"/>
                </a:ext>
              </a:extLst>
            </p:cNvPr>
            <p:cNvSpPr/>
            <p:nvPr/>
          </p:nvSpPr>
          <p:spPr>
            <a:xfrm>
              <a:off x="3860608" y="4580603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7" name="object 228">
              <a:extLst>
                <a:ext uri="{FF2B5EF4-FFF2-40B4-BE49-F238E27FC236}">
                  <a16:creationId xmlns:a16="http://schemas.microsoft.com/office/drawing/2014/main" id="{6E33A7D3-252E-4F29-8B79-B0471B2EDC59}"/>
                </a:ext>
              </a:extLst>
            </p:cNvPr>
            <p:cNvSpPr/>
            <p:nvPr/>
          </p:nvSpPr>
          <p:spPr>
            <a:xfrm>
              <a:off x="3860608" y="4508680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8" name="object 229">
              <a:extLst>
                <a:ext uri="{FF2B5EF4-FFF2-40B4-BE49-F238E27FC236}">
                  <a16:creationId xmlns:a16="http://schemas.microsoft.com/office/drawing/2014/main" id="{670BB298-E063-4EF4-876B-6FE605AA7CC1}"/>
                </a:ext>
              </a:extLst>
            </p:cNvPr>
            <p:cNvSpPr/>
            <p:nvPr/>
          </p:nvSpPr>
          <p:spPr>
            <a:xfrm>
              <a:off x="3860608" y="4508680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9" name="object 230">
              <a:extLst>
                <a:ext uri="{FF2B5EF4-FFF2-40B4-BE49-F238E27FC236}">
                  <a16:creationId xmlns:a16="http://schemas.microsoft.com/office/drawing/2014/main" id="{94DB7F72-0FB4-456C-88DF-C18E982EB2BF}"/>
                </a:ext>
              </a:extLst>
            </p:cNvPr>
            <p:cNvSpPr/>
            <p:nvPr/>
          </p:nvSpPr>
          <p:spPr>
            <a:xfrm>
              <a:off x="3860608" y="4458887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0" name="object 231">
              <a:extLst>
                <a:ext uri="{FF2B5EF4-FFF2-40B4-BE49-F238E27FC236}">
                  <a16:creationId xmlns:a16="http://schemas.microsoft.com/office/drawing/2014/main" id="{09F54CCD-D6CD-40C2-9983-3DE3305FA637}"/>
                </a:ext>
              </a:extLst>
            </p:cNvPr>
            <p:cNvSpPr/>
            <p:nvPr/>
          </p:nvSpPr>
          <p:spPr>
            <a:xfrm>
              <a:off x="4120636" y="462762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1" name="object 232">
              <a:extLst>
                <a:ext uri="{FF2B5EF4-FFF2-40B4-BE49-F238E27FC236}">
                  <a16:creationId xmlns:a16="http://schemas.microsoft.com/office/drawing/2014/main" id="{E1287234-1E09-4D2E-9C40-8C9D272E817C}"/>
                </a:ext>
              </a:extLst>
            </p:cNvPr>
            <p:cNvSpPr/>
            <p:nvPr/>
          </p:nvSpPr>
          <p:spPr>
            <a:xfrm>
              <a:off x="4120636" y="4627629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2" name="object 233">
              <a:extLst>
                <a:ext uri="{FF2B5EF4-FFF2-40B4-BE49-F238E27FC236}">
                  <a16:creationId xmlns:a16="http://schemas.microsoft.com/office/drawing/2014/main" id="{23330078-DC7B-4B28-9C97-BA5CE13F862E}"/>
                </a:ext>
              </a:extLst>
            </p:cNvPr>
            <p:cNvSpPr/>
            <p:nvPr/>
          </p:nvSpPr>
          <p:spPr>
            <a:xfrm>
              <a:off x="4120636" y="461656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3" name="object 234">
              <a:extLst>
                <a:ext uri="{FF2B5EF4-FFF2-40B4-BE49-F238E27FC236}">
                  <a16:creationId xmlns:a16="http://schemas.microsoft.com/office/drawing/2014/main" id="{7B840FC9-4E5B-46AB-84B4-DA7B8E5D8A69}"/>
                </a:ext>
              </a:extLst>
            </p:cNvPr>
            <p:cNvSpPr/>
            <p:nvPr/>
          </p:nvSpPr>
          <p:spPr>
            <a:xfrm>
              <a:off x="4120636" y="461656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4" name="object 235">
              <a:extLst>
                <a:ext uri="{FF2B5EF4-FFF2-40B4-BE49-F238E27FC236}">
                  <a16:creationId xmlns:a16="http://schemas.microsoft.com/office/drawing/2014/main" id="{D100CD6A-8F00-4010-A7AB-304060267999}"/>
                </a:ext>
              </a:extLst>
            </p:cNvPr>
            <p:cNvSpPr/>
            <p:nvPr/>
          </p:nvSpPr>
          <p:spPr>
            <a:xfrm>
              <a:off x="4120636" y="458890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5" name="object 236">
              <a:extLst>
                <a:ext uri="{FF2B5EF4-FFF2-40B4-BE49-F238E27FC236}">
                  <a16:creationId xmlns:a16="http://schemas.microsoft.com/office/drawing/2014/main" id="{7E74D647-EE79-4BFB-8A61-70EA9C6582E6}"/>
                </a:ext>
              </a:extLst>
            </p:cNvPr>
            <p:cNvSpPr/>
            <p:nvPr/>
          </p:nvSpPr>
          <p:spPr>
            <a:xfrm>
              <a:off x="4120636" y="458890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6" name="object 237">
              <a:extLst>
                <a:ext uri="{FF2B5EF4-FFF2-40B4-BE49-F238E27FC236}">
                  <a16:creationId xmlns:a16="http://schemas.microsoft.com/office/drawing/2014/main" id="{E16D2E10-A6E9-4056-B000-CCBAF422D7EB}"/>
                </a:ext>
              </a:extLst>
            </p:cNvPr>
            <p:cNvSpPr/>
            <p:nvPr/>
          </p:nvSpPr>
          <p:spPr>
            <a:xfrm>
              <a:off x="4120636" y="456400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7"/>
                  </a:move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7" name="object 238">
              <a:extLst>
                <a:ext uri="{FF2B5EF4-FFF2-40B4-BE49-F238E27FC236}">
                  <a16:creationId xmlns:a16="http://schemas.microsoft.com/office/drawing/2014/main" id="{E87EF66C-E2F5-4747-B2C7-DFBDCB0AD05A}"/>
                </a:ext>
              </a:extLst>
            </p:cNvPr>
            <p:cNvSpPr/>
            <p:nvPr/>
          </p:nvSpPr>
          <p:spPr>
            <a:xfrm>
              <a:off x="4120636" y="4564006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7"/>
                  </a:lnTo>
                  <a:lnTo>
                    <a:pt x="21336" y="3047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8" name="object 239">
              <a:extLst>
                <a:ext uri="{FF2B5EF4-FFF2-40B4-BE49-F238E27FC236}">
                  <a16:creationId xmlns:a16="http://schemas.microsoft.com/office/drawing/2014/main" id="{55811359-62A2-46F8-8325-51FE4F9A281B}"/>
                </a:ext>
              </a:extLst>
            </p:cNvPr>
            <p:cNvSpPr/>
            <p:nvPr/>
          </p:nvSpPr>
          <p:spPr>
            <a:xfrm>
              <a:off x="4120636" y="454740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9" name="object 240">
              <a:extLst>
                <a:ext uri="{FF2B5EF4-FFF2-40B4-BE49-F238E27FC236}">
                  <a16:creationId xmlns:a16="http://schemas.microsoft.com/office/drawing/2014/main" id="{BC24C599-2DBB-49B7-B74D-BC2D2B8052D1}"/>
                </a:ext>
              </a:extLst>
            </p:cNvPr>
            <p:cNvSpPr/>
            <p:nvPr/>
          </p:nvSpPr>
          <p:spPr>
            <a:xfrm>
              <a:off x="4120636" y="4547408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0" name="object 241">
              <a:extLst>
                <a:ext uri="{FF2B5EF4-FFF2-40B4-BE49-F238E27FC236}">
                  <a16:creationId xmlns:a16="http://schemas.microsoft.com/office/drawing/2014/main" id="{2CDCED35-E721-4957-86A6-B82E4A977C48}"/>
                </a:ext>
              </a:extLst>
            </p:cNvPr>
            <p:cNvSpPr/>
            <p:nvPr/>
          </p:nvSpPr>
          <p:spPr>
            <a:xfrm>
              <a:off x="4120636" y="4533576"/>
              <a:ext cx="19594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1" name="object 242">
              <a:extLst>
                <a:ext uri="{FF2B5EF4-FFF2-40B4-BE49-F238E27FC236}">
                  <a16:creationId xmlns:a16="http://schemas.microsoft.com/office/drawing/2014/main" id="{8592424E-CC5A-45F5-AA77-179342396B0D}"/>
                </a:ext>
              </a:extLst>
            </p:cNvPr>
            <p:cNvSpPr/>
            <p:nvPr/>
          </p:nvSpPr>
          <p:spPr>
            <a:xfrm>
              <a:off x="4120636" y="4550173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2" name="object 243">
              <a:extLst>
                <a:ext uri="{FF2B5EF4-FFF2-40B4-BE49-F238E27FC236}">
                  <a16:creationId xmlns:a16="http://schemas.microsoft.com/office/drawing/2014/main" id="{155AC384-E7C7-427B-B438-1149ECC803F4}"/>
                </a:ext>
              </a:extLst>
            </p:cNvPr>
            <p:cNvSpPr/>
            <p:nvPr/>
          </p:nvSpPr>
          <p:spPr>
            <a:xfrm>
              <a:off x="4120636" y="4550173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3" name="object 244">
              <a:extLst>
                <a:ext uri="{FF2B5EF4-FFF2-40B4-BE49-F238E27FC236}">
                  <a16:creationId xmlns:a16="http://schemas.microsoft.com/office/drawing/2014/main" id="{809222AF-0A52-4D17-A7F3-62546ECE5DD1}"/>
                </a:ext>
              </a:extLst>
            </p:cNvPr>
            <p:cNvSpPr/>
            <p:nvPr/>
          </p:nvSpPr>
          <p:spPr>
            <a:xfrm>
              <a:off x="4120636" y="450591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4" name="object 245">
              <a:extLst>
                <a:ext uri="{FF2B5EF4-FFF2-40B4-BE49-F238E27FC236}">
                  <a16:creationId xmlns:a16="http://schemas.microsoft.com/office/drawing/2014/main" id="{502BBF1F-3D5E-42B7-A2C1-5FE28BD5D08A}"/>
                </a:ext>
              </a:extLst>
            </p:cNvPr>
            <p:cNvSpPr/>
            <p:nvPr/>
          </p:nvSpPr>
          <p:spPr>
            <a:xfrm>
              <a:off x="4120636" y="4505914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5" name="object 246">
              <a:extLst>
                <a:ext uri="{FF2B5EF4-FFF2-40B4-BE49-F238E27FC236}">
                  <a16:creationId xmlns:a16="http://schemas.microsoft.com/office/drawing/2014/main" id="{1ABA740D-8DD3-4028-B941-C989890F03C9}"/>
                </a:ext>
              </a:extLst>
            </p:cNvPr>
            <p:cNvSpPr/>
            <p:nvPr/>
          </p:nvSpPr>
          <p:spPr>
            <a:xfrm>
              <a:off x="4120636" y="452251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6" name="object 247">
              <a:extLst>
                <a:ext uri="{FF2B5EF4-FFF2-40B4-BE49-F238E27FC236}">
                  <a16:creationId xmlns:a16="http://schemas.microsoft.com/office/drawing/2014/main" id="{31BC76F4-77A1-4562-8F2E-26B7A9D7440C}"/>
                </a:ext>
              </a:extLst>
            </p:cNvPr>
            <p:cNvSpPr/>
            <p:nvPr/>
          </p:nvSpPr>
          <p:spPr>
            <a:xfrm>
              <a:off x="4120636" y="452251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7" name="object 248">
              <a:extLst>
                <a:ext uri="{FF2B5EF4-FFF2-40B4-BE49-F238E27FC236}">
                  <a16:creationId xmlns:a16="http://schemas.microsoft.com/office/drawing/2014/main" id="{4FB1DA9A-739D-416B-A049-AA06CCE6A91D}"/>
                </a:ext>
              </a:extLst>
            </p:cNvPr>
            <p:cNvSpPr/>
            <p:nvPr/>
          </p:nvSpPr>
          <p:spPr>
            <a:xfrm>
              <a:off x="4120636" y="4497616"/>
              <a:ext cx="19594" cy="5763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6095"/>
                  </a:moveTo>
                  <a:lnTo>
                    <a:pt x="21336" y="6095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8" name="object 249">
              <a:extLst>
                <a:ext uri="{FF2B5EF4-FFF2-40B4-BE49-F238E27FC236}">
                  <a16:creationId xmlns:a16="http://schemas.microsoft.com/office/drawing/2014/main" id="{64B291E3-0D4E-472F-9B0E-18EC84A1FCAF}"/>
                </a:ext>
              </a:extLst>
            </p:cNvPr>
            <p:cNvSpPr/>
            <p:nvPr/>
          </p:nvSpPr>
          <p:spPr>
            <a:xfrm>
              <a:off x="4120636" y="4497616"/>
              <a:ext cx="19594" cy="5763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0" y="0"/>
                  </a:moveTo>
                  <a:lnTo>
                    <a:pt x="0" y="6095"/>
                  </a:lnTo>
                  <a:lnTo>
                    <a:pt x="21336" y="6095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9" name="object 250">
              <a:extLst>
                <a:ext uri="{FF2B5EF4-FFF2-40B4-BE49-F238E27FC236}">
                  <a16:creationId xmlns:a16="http://schemas.microsoft.com/office/drawing/2014/main" id="{9CC3870E-ED90-4171-B7A7-3FD8EAC4AF9E}"/>
                </a:ext>
              </a:extLst>
            </p:cNvPr>
            <p:cNvSpPr/>
            <p:nvPr/>
          </p:nvSpPr>
          <p:spPr>
            <a:xfrm>
              <a:off x="4120636" y="443399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0" name="object 251">
              <a:extLst>
                <a:ext uri="{FF2B5EF4-FFF2-40B4-BE49-F238E27FC236}">
                  <a16:creationId xmlns:a16="http://schemas.microsoft.com/office/drawing/2014/main" id="{56FC96B7-FD04-449E-8C59-3C3820E818A9}"/>
                </a:ext>
              </a:extLst>
            </p:cNvPr>
            <p:cNvSpPr/>
            <p:nvPr/>
          </p:nvSpPr>
          <p:spPr>
            <a:xfrm>
              <a:off x="4120636" y="4433992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1" name="object 252">
              <a:extLst>
                <a:ext uri="{FF2B5EF4-FFF2-40B4-BE49-F238E27FC236}">
                  <a16:creationId xmlns:a16="http://schemas.microsoft.com/office/drawing/2014/main" id="{93E57675-9153-4206-9153-0AFF2B16E783}"/>
                </a:ext>
              </a:extLst>
            </p:cNvPr>
            <p:cNvSpPr/>
            <p:nvPr/>
          </p:nvSpPr>
          <p:spPr>
            <a:xfrm>
              <a:off x="4120636" y="440909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3048"/>
                  </a:move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2" name="object 253">
              <a:extLst>
                <a:ext uri="{FF2B5EF4-FFF2-40B4-BE49-F238E27FC236}">
                  <a16:creationId xmlns:a16="http://schemas.microsoft.com/office/drawing/2014/main" id="{57F57A3D-61BD-4487-B966-4EB5C9EE4BC5}"/>
                </a:ext>
              </a:extLst>
            </p:cNvPr>
            <p:cNvSpPr/>
            <p:nvPr/>
          </p:nvSpPr>
          <p:spPr>
            <a:xfrm>
              <a:off x="4120636" y="4409095"/>
              <a:ext cx="19594" cy="2882"/>
            </a:xfrm>
            <a:custGeom>
              <a:avLst/>
              <a:gdLst/>
              <a:ahLst/>
              <a:cxnLst/>
              <a:rect l="l" t="t" r="r" b="b"/>
              <a:pathLst>
                <a:path w="21589" h="3175">
                  <a:moveTo>
                    <a:pt x="0" y="0"/>
                  </a:moveTo>
                  <a:lnTo>
                    <a:pt x="0" y="3048"/>
                  </a:lnTo>
                  <a:lnTo>
                    <a:pt x="21336" y="3048"/>
                  </a:lnTo>
                  <a:lnTo>
                    <a:pt x="21336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3" name="object 254">
              <a:extLst>
                <a:ext uri="{FF2B5EF4-FFF2-40B4-BE49-F238E27FC236}">
                  <a16:creationId xmlns:a16="http://schemas.microsoft.com/office/drawing/2014/main" id="{A9F2CFAA-F7DC-4E3A-BECE-F018E91FF19D}"/>
                </a:ext>
              </a:extLst>
            </p:cNvPr>
            <p:cNvSpPr/>
            <p:nvPr/>
          </p:nvSpPr>
          <p:spPr>
            <a:xfrm>
              <a:off x="4375132" y="4525277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4" name="object 255">
              <a:extLst>
                <a:ext uri="{FF2B5EF4-FFF2-40B4-BE49-F238E27FC236}">
                  <a16:creationId xmlns:a16="http://schemas.microsoft.com/office/drawing/2014/main" id="{39930AB3-3949-4109-BA4F-C353AE716CDD}"/>
                </a:ext>
              </a:extLst>
            </p:cNvPr>
            <p:cNvSpPr/>
            <p:nvPr/>
          </p:nvSpPr>
          <p:spPr>
            <a:xfrm>
              <a:off x="4375132" y="4525277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5" name="object 256">
              <a:extLst>
                <a:ext uri="{FF2B5EF4-FFF2-40B4-BE49-F238E27FC236}">
                  <a16:creationId xmlns:a16="http://schemas.microsoft.com/office/drawing/2014/main" id="{C9321A8B-E7E7-4EB5-9623-9CA9F073627B}"/>
                </a:ext>
              </a:extLst>
            </p:cNvPr>
            <p:cNvSpPr/>
            <p:nvPr/>
          </p:nvSpPr>
          <p:spPr>
            <a:xfrm>
              <a:off x="4375132" y="4472718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6" name="object 257">
              <a:extLst>
                <a:ext uri="{FF2B5EF4-FFF2-40B4-BE49-F238E27FC236}">
                  <a16:creationId xmlns:a16="http://schemas.microsoft.com/office/drawing/2014/main" id="{C42A6C94-5FFA-47DA-9950-2ED547BC5F62}"/>
                </a:ext>
              </a:extLst>
            </p:cNvPr>
            <p:cNvSpPr/>
            <p:nvPr/>
          </p:nvSpPr>
          <p:spPr>
            <a:xfrm>
              <a:off x="4375132" y="4472718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7" name="object 258">
              <a:extLst>
                <a:ext uri="{FF2B5EF4-FFF2-40B4-BE49-F238E27FC236}">
                  <a16:creationId xmlns:a16="http://schemas.microsoft.com/office/drawing/2014/main" id="{F94D19B1-F9D1-45FE-96C7-8D7F7BFE0B63}"/>
                </a:ext>
              </a:extLst>
            </p:cNvPr>
            <p:cNvSpPr/>
            <p:nvPr/>
          </p:nvSpPr>
          <p:spPr>
            <a:xfrm>
              <a:off x="4375132" y="4411861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8" name="object 259">
              <a:extLst>
                <a:ext uri="{FF2B5EF4-FFF2-40B4-BE49-F238E27FC236}">
                  <a16:creationId xmlns:a16="http://schemas.microsoft.com/office/drawing/2014/main" id="{F1D0D17D-E64A-46B9-9F26-755E39175A61}"/>
                </a:ext>
              </a:extLst>
            </p:cNvPr>
            <p:cNvSpPr/>
            <p:nvPr/>
          </p:nvSpPr>
          <p:spPr>
            <a:xfrm>
              <a:off x="4375132" y="4364835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9" name="object 260">
              <a:extLst>
                <a:ext uri="{FF2B5EF4-FFF2-40B4-BE49-F238E27FC236}">
                  <a16:creationId xmlns:a16="http://schemas.microsoft.com/office/drawing/2014/main" id="{ED37AD2A-DF05-4252-A2BB-4E8973538DFF}"/>
                </a:ext>
              </a:extLst>
            </p:cNvPr>
            <p:cNvSpPr/>
            <p:nvPr/>
          </p:nvSpPr>
          <p:spPr>
            <a:xfrm>
              <a:off x="4375132" y="4364835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0" name="object 261">
              <a:extLst>
                <a:ext uri="{FF2B5EF4-FFF2-40B4-BE49-F238E27FC236}">
                  <a16:creationId xmlns:a16="http://schemas.microsoft.com/office/drawing/2014/main" id="{AF3E901A-AE78-47F6-A914-A84D028281BB}"/>
                </a:ext>
              </a:extLst>
            </p:cNvPr>
            <p:cNvSpPr/>
            <p:nvPr/>
          </p:nvSpPr>
          <p:spPr>
            <a:xfrm>
              <a:off x="4375132" y="433993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1" name="object 262">
              <a:extLst>
                <a:ext uri="{FF2B5EF4-FFF2-40B4-BE49-F238E27FC236}">
                  <a16:creationId xmlns:a16="http://schemas.microsoft.com/office/drawing/2014/main" id="{B6BCE1DC-DC37-4B0B-B420-2C6472ACBE3D}"/>
                </a:ext>
              </a:extLst>
            </p:cNvPr>
            <p:cNvSpPr/>
            <p:nvPr/>
          </p:nvSpPr>
          <p:spPr>
            <a:xfrm>
              <a:off x="4375132" y="433993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7"/>
                  </a:lnTo>
                  <a:lnTo>
                    <a:pt x="24384" y="3047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2" name="object 263">
              <a:extLst>
                <a:ext uri="{FF2B5EF4-FFF2-40B4-BE49-F238E27FC236}">
                  <a16:creationId xmlns:a16="http://schemas.microsoft.com/office/drawing/2014/main" id="{9574CA91-B60B-4FBF-B5CB-A4FF69BB9591}"/>
                </a:ext>
              </a:extLst>
            </p:cNvPr>
            <p:cNvSpPr/>
            <p:nvPr/>
          </p:nvSpPr>
          <p:spPr>
            <a:xfrm>
              <a:off x="4375132" y="4306744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3" name="object 264">
              <a:extLst>
                <a:ext uri="{FF2B5EF4-FFF2-40B4-BE49-F238E27FC236}">
                  <a16:creationId xmlns:a16="http://schemas.microsoft.com/office/drawing/2014/main" id="{A5F78AFA-27C7-4344-92D9-806B818E1FBD}"/>
                </a:ext>
              </a:extLst>
            </p:cNvPr>
            <p:cNvSpPr/>
            <p:nvPr/>
          </p:nvSpPr>
          <p:spPr>
            <a:xfrm>
              <a:off x="4375132" y="4240353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4" name="object 265">
              <a:extLst>
                <a:ext uri="{FF2B5EF4-FFF2-40B4-BE49-F238E27FC236}">
                  <a16:creationId xmlns:a16="http://schemas.microsoft.com/office/drawing/2014/main" id="{D98293DC-D536-49D8-8B48-5ECDAD886122}"/>
                </a:ext>
              </a:extLst>
            </p:cNvPr>
            <p:cNvSpPr/>
            <p:nvPr/>
          </p:nvSpPr>
          <p:spPr>
            <a:xfrm>
              <a:off x="4375132" y="4240353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5" name="object 266">
              <a:extLst>
                <a:ext uri="{FF2B5EF4-FFF2-40B4-BE49-F238E27FC236}">
                  <a16:creationId xmlns:a16="http://schemas.microsoft.com/office/drawing/2014/main" id="{638C7253-9D6F-4C99-9E72-FC23492B1D97}"/>
                </a:ext>
              </a:extLst>
            </p:cNvPr>
            <p:cNvSpPr/>
            <p:nvPr/>
          </p:nvSpPr>
          <p:spPr>
            <a:xfrm>
              <a:off x="4375132" y="4232054"/>
              <a:ext cx="22476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6" name="object 267">
              <a:extLst>
                <a:ext uri="{FF2B5EF4-FFF2-40B4-BE49-F238E27FC236}">
                  <a16:creationId xmlns:a16="http://schemas.microsoft.com/office/drawing/2014/main" id="{8DFA1593-447E-4491-BB1B-ECD0D3CE38F3}"/>
                </a:ext>
              </a:extLst>
            </p:cNvPr>
            <p:cNvSpPr/>
            <p:nvPr/>
          </p:nvSpPr>
          <p:spPr>
            <a:xfrm>
              <a:off x="4375132" y="419885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7" name="object 268">
              <a:extLst>
                <a:ext uri="{FF2B5EF4-FFF2-40B4-BE49-F238E27FC236}">
                  <a16:creationId xmlns:a16="http://schemas.microsoft.com/office/drawing/2014/main" id="{F3CFF841-1D80-4F6E-B9A4-C023AAB411A8}"/>
                </a:ext>
              </a:extLst>
            </p:cNvPr>
            <p:cNvSpPr/>
            <p:nvPr/>
          </p:nvSpPr>
          <p:spPr>
            <a:xfrm>
              <a:off x="4375132" y="419885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8" name="object 269">
              <a:extLst>
                <a:ext uri="{FF2B5EF4-FFF2-40B4-BE49-F238E27FC236}">
                  <a16:creationId xmlns:a16="http://schemas.microsoft.com/office/drawing/2014/main" id="{3D415A61-8838-4744-B7AF-BC64A8FC7070}"/>
                </a:ext>
              </a:extLst>
            </p:cNvPr>
            <p:cNvSpPr/>
            <p:nvPr/>
          </p:nvSpPr>
          <p:spPr>
            <a:xfrm>
              <a:off x="4375132" y="4182262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9" name="object 270">
              <a:extLst>
                <a:ext uri="{FF2B5EF4-FFF2-40B4-BE49-F238E27FC236}">
                  <a16:creationId xmlns:a16="http://schemas.microsoft.com/office/drawing/2014/main" id="{414C4997-7900-4EAD-BBDE-0AFE2D74A648}"/>
                </a:ext>
              </a:extLst>
            </p:cNvPr>
            <p:cNvSpPr/>
            <p:nvPr/>
          </p:nvSpPr>
          <p:spPr>
            <a:xfrm>
              <a:off x="4375132" y="4182262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0" name="object 271">
              <a:extLst>
                <a:ext uri="{FF2B5EF4-FFF2-40B4-BE49-F238E27FC236}">
                  <a16:creationId xmlns:a16="http://schemas.microsoft.com/office/drawing/2014/main" id="{209F62F3-0995-42B5-B8CC-30DFB8AC6312}"/>
                </a:ext>
              </a:extLst>
            </p:cNvPr>
            <p:cNvSpPr/>
            <p:nvPr/>
          </p:nvSpPr>
          <p:spPr>
            <a:xfrm>
              <a:off x="4375132" y="4113106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1" name="object 272">
              <a:extLst>
                <a:ext uri="{FF2B5EF4-FFF2-40B4-BE49-F238E27FC236}">
                  <a16:creationId xmlns:a16="http://schemas.microsoft.com/office/drawing/2014/main" id="{722BA4BE-4D06-48EA-BC97-1E73830955F6}"/>
                </a:ext>
              </a:extLst>
            </p:cNvPr>
            <p:cNvSpPr/>
            <p:nvPr/>
          </p:nvSpPr>
          <p:spPr>
            <a:xfrm>
              <a:off x="4375132" y="4113106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2" name="object 273">
              <a:extLst>
                <a:ext uri="{FF2B5EF4-FFF2-40B4-BE49-F238E27FC236}">
                  <a16:creationId xmlns:a16="http://schemas.microsoft.com/office/drawing/2014/main" id="{62BEA54C-05D0-4ADA-B981-8C017C1128B5}"/>
                </a:ext>
              </a:extLst>
            </p:cNvPr>
            <p:cNvSpPr/>
            <p:nvPr/>
          </p:nvSpPr>
          <p:spPr>
            <a:xfrm>
              <a:off x="4375132" y="3969261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3" name="object 274">
              <a:extLst>
                <a:ext uri="{FF2B5EF4-FFF2-40B4-BE49-F238E27FC236}">
                  <a16:creationId xmlns:a16="http://schemas.microsoft.com/office/drawing/2014/main" id="{D4C3269B-FFC7-45B7-906D-4C86C035A2C7}"/>
                </a:ext>
              </a:extLst>
            </p:cNvPr>
            <p:cNvSpPr/>
            <p:nvPr/>
          </p:nvSpPr>
          <p:spPr>
            <a:xfrm>
              <a:off x="4375132" y="3969261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4" name="object 275">
              <a:extLst>
                <a:ext uri="{FF2B5EF4-FFF2-40B4-BE49-F238E27FC236}">
                  <a16:creationId xmlns:a16="http://schemas.microsoft.com/office/drawing/2014/main" id="{2434F2CE-5264-4154-961C-934FE33191F1}"/>
                </a:ext>
              </a:extLst>
            </p:cNvPr>
            <p:cNvSpPr/>
            <p:nvPr/>
          </p:nvSpPr>
          <p:spPr>
            <a:xfrm>
              <a:off x="4375132" y="389733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3048"/>
                  </a:move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5" name="object 276">
              <a:extLst>
                <a:ext uri="{FF2B5EF4-FFF2-40B4-BE49-F238E27FC236}">
                  <a16:creationId xmlns:a16="http://schemas.microsoft.com/office/drawing/2014/main" id="{8474CF0A-1A3B-464F-85A0-197BC8CA18FE}"/>
                </a:ext>
              </a:extLst>
            </p:cNvPr>
            <p:cNvSpPr/>
            <p:nvPr/>
          </p:nvSpPr>
          <p:spPr>
            <a:xfrm>
              <a:off x="4375132" y="3897339"/>
              <a:ext cx="22476" cy="2882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0" y="0"/>
                  </a:moveTo>
                  <a:lnTo>
                    <a:pt x="0" y="3048"/>
                  </a:lnTo>
                  <a:lnTo>
                    <a:pt x="24384" y="3048"/>
                  </a:lnTo>
                  <a:lnTo>
                    <a:pt x="24384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6" name="object 277">
              <a:extLst>
                <a:ext uri="{FF2B5EF4-FFF2-40B4-BE49-F238E27FC236}">
                  <a16:creationId xmlns:a16="http://schemas.microsoft.com/office/drawing/2014/main" id="{A492C018-BF1B-45B0-95B9-659695B7BBF8}"/>
                </a:ext>
              </a:extLst>
            </p:cNvPr>
            <p:cNvSpPr txBox="1"/>
            <p:nvPr/>
          </p:nvSpPr>
          <p:spPr>
            <a:xfrm>
              <a:off x="2859227" y="4931456"/>
              <a:ext cx="2512679" cy="111104"/>
            </a:xfrm>
            <a:prstGeom prst="rect">
              <a:avLst/>
            </a:prstGeom>
          </p:spPr>
          <p:txBody>
            <a:bodyPr vert="horz" wrap="square" lIns="0" tIns="1556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25" b="0" i="0" u="none" strike="noStrike" kern="1200" cap="none" spc="20" normalizeH="0" baseline="30864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0</a:t>
              </a:r>
              <a:r>
                <a:rPr kumimoji="0" sz="1225" b="0" i="0" u="none" strike="noStrike" kern="1200" cap="none" spc="-504" normalizeH="0" baseline="30864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41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42</a:t>
              </a:r>
              <a:r>
                <a:rPr kumimoji="0" sz="817" b="0" i="0" u="none" strike="noStrike" kern="1200" cap="none" spc="-227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43</a:t>
              </a:r>
              <a:r>
                <a:rPr kumimoji="0" sz="817" b="0" i="0" u="none" strike="noStrike" kern="1200" cap="none" spc="-313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44</a:t>
              </a:r>
              <a:r>
                <a:rPr kumimoji="0" sz="817" b="0" i="0" u="none" strike="noStrike" kern="1200" cap="none" spc="-227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45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46</a:t>
              </a:r>
              <a:r>
                <a:rPr kumimoji="0" sz="817" b="0" i="0" u="none" strike="noStrike" kern="1200" cap="none" spc="-24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47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48</a:t>
              </a:r>
              <a:r>
                <a:rPr kumimoji="0" sz="817" b="0" i="0" u="none" strike="noStrike" kern="1200" cap="none" spc="-26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49</a:t>
              </a:r>
              <a:r>
                <a:rPr kumimoji="0" sz="817" b="0" i="0" u="none" strike="noStrike" kern="1200" cap="none" spc="-26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50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51</a:t>
              </a:r>
              <a:r>
                <a:rPr kumimoji="0" sz="817" b="0" i="0" u="none" strike="noStrike" kern="1200" cap="none" spc="-24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52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53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54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55</a:t>
              </a:r>
              <a:r>
                <a:rPr kumimoji="0" sz="817" b="0" i="0" u="none" strike="noStrike" kern="1200" cap="none" spc="-26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56</a:t>
              </a:r>
              <a:r>
                <a:rPr kumimoji="0" sz="817" b="0" i="0" u="none" strike="noStrike" kern="1200" cap="none" spc="-26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57</a:t>
              </a:r>
              <a:r>
                <a:rPr kumimoji="0" sz="817" b="0" i="0" u="none" strike="noStrike" kern="1200" cap="none" spc="-24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58</a:t>
              </a:r>
              <a:r>
                <a:rPr kumimoji="0" sz="817" b="0" i="0" u="none" strike="noStrike" kern="1200" cap="none" spc="-2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817" b="0" i="0" u="none" strike="noStrike" kern="1200" cap="none" spc="23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59</a:t>
              </a:r>
              <a:endParaRPr kumimoji="0" sz="81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7" name="object 278">
              <a:extLst>
                <a:ext uri="{FF2B5EF4-FFF2-40B4-BE49-F238E27FC236}">
                  <a16:creationId xmlns:a16="http://schemas.microsoft.com/office/drawing/2014/main" id="{2906FD52-CF4E-42A5-B4FA-A8B14A8DF59C}"/>
                </a:ext>
              </a:extLst>
            </p:cNvPr>
            <p:cNvSpPr txBox="1"/>
            <p:nvPr/>
          </p:nvSpPr>
          <p:spPr>
            <a:xfrm>
              <a:off x="2975409" y="2771013"/>
              <a:ext cx="119871" cy="143178"/>
            </a:xfrm>
            <a:prstGeom prst="rect">
              <a:avLst/>
            </a:prstGeom>
          </p:spPr>
          <p:txBody>
            <a:bodyPr vert="horz" wrap="square" lIns="0" tIns="14408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45" b="0" i="0" u="none" strike="noStrike" kern="1200" cap="none" spc="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RMB</a:t>
              </a:r>
              <a:endParaRPr kumimoji="0" sz="54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8" name="object 279">
              <a:extLst>
                <a:ext uri="{FF2B5EF4-FFF2-40B4-BE49-F238E27FC236}">
                  <a16:creationId xmlns:a16="http://schemas.microsoft.com/office/drawing/2014/main" id="{1088B80A-CD0C-4DAE-8163-09CED8739C00}"/>
                </a:ext>
              </a:extLst>
            </p:cNvPr>
            <p:cNvSpPr txBox="1"/>
            <p:nvPr/>
          </p:nvSpPr>
          <p:spPr>
            <a:xfrm>
              <a:off x="4618564" y="2801441"/>
              <a:ext cx="470839" cy="58904"/>
            </a:xfrm>
            <a:prstGeom prst="rect">
              <a:avLst/>
            </a:prstGeom>
          </p:spPr>
          <p:txBody>
            <a:bodyPr vert="horz" wrap="square" lIns="0" tIns="12102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08" b="0" i="0" u="none" strike="noStrike" kern="1200" cap="none" spc="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ANNUAL </a:t>
              </a:r>
              <a:r>
                <a:rPr kumimoji="0" sz="40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TOTAL</a:t>
              </a:r>
              <a:r>
                <a:rPr kumimoji="0" sz="408" b="0" i="0" u="none" strike="noStrike" kern="1200" cap="none" spc="-1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 </a:t>
              </a:r>
              <a:r>
                <a:rPr kumimoji="0" sz="408" b="0" i="0" u="none" strike="noStrike" kern="1200" cap="none" spc="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CASH</a:t>
              </a:r>
              <a:endParaRPr kumimoji="0" sz="40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9" name="object 280">
              <a:extLst>
                <a:ext uri="{FF2B5EF4-FFF2-40B4-BE49-F238E27FC236}">
                  <a16:creationId xmlns:a16="http://schemas.microsoft.com/office/drawing/2014/main" id="{161F5250-8421-4642-A040-8FB763CBA3C1}"/>
                </a:ext>
              </a:extLst>
            </p:cNvPr>
            <p:cNvSpPr txBox="1"/>
            <p:nvPr/>
          </p:nvSpPr>
          <p:spPr>
            <a:xfrm>
              <a:off x="5153833" y="3490240"/>
              <a:ext cx="134278" cy="77303"/>
            </a:xfrm>
            <a:prstGeom prst="rect">
              <a:avLst/>
            </a:prstGeom>
          </p:spPr>
          <p:txBody>
            <a:bodyPr vert="horz" wrap="square" lIns="0" tIns="14408" rIns="0" bIns="0" rtlCol="0">
              <a:spAutoFit/>
            </a:bodyPr>
            <a:lstStyle/>
            <a:p>
              <a:pPr marL="259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45" b="0" i="0" u="none" strike="noStrike" kern="1200" cap="none" spc="9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75P</a:t>
              </a:r>
              <a:endParaRPr kumimoji="0" sz="54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0" name="object 281">
              <a:extLst>
                <a:ext uri="{FF2B5EF4-FFF2-40B4-BE49-F238E27FC236}">
                  <a16:creationId xmlns:a16="http://schemas.microsoft.com/office/drawing/2014/main" id="{A3FF891B-2AF9-4502-A0FE-9E566C6A58D6}"/>
                </a:ext>
              </a:extLst>
            </p:cNvPr>
            <p:cNvSpPr txBox="1"/>
            <p:nvPr/>
          </p:nvSpPr>
          <p:spPr>
            <a:xfrm>
              <a:off x="5153833" y="3833255"/>
              <a:ext cx="134278" cy="331638"/>
            </a:xfrm>
            <a:prstGeom prst="rect">
              <a:avLst/>
            </a:prstGeom>
          </p:spPr>
          <p:txBody>
            <a:bodyPr vert="horz" wrap="square" lIns="0" tIns="14408" rIns="0" bIns="0" rtlCol="0">
              <a:spAutoFit/>
            </a:bodyPr>
            <a:lstStyle/>
            <a:p>
              <a:pPr marL="259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45" b="0" i="0" u="none" strike="noStrike" kern="1200" cap="none" spc="9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MD</a:t>
              </a:r>
              <a:endParaRPr kumimoji="0" sz="54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8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  <a:p>
              <a:pPr marL="259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45" b="0" i="0" u="none" strike="noStrike" kern="1200" cap="none" spc="9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25P</a:t>
              </a:r>
              <a:endParaRPr kumimoji="0" sz="54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  <a:p>
              <a:pPr marL="2593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6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45" b="0" i="0" u="none" strike="noStrike" kern="1200" cap="none" spc="9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10P</a:t>
              </a:r>
              <a:endParaRPr kumimoji="0" sz="54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1" name="object 282">
              <a:extLst>
                <a:ext uri="{FF2B5EF4-FFF2-40B4-BE49-F238E27FC236}">
                  <a16:creationId xmlns:a16="http://schemas.microsoft.com/office/drawing/2014/main" id="{73731789-449F-4067-BFD6-A0D595511511}"/>
                </a:ext>
              </a:extLst>
            </p:cNvPr>
            <p:cNvSpPr/>
            <p:nvPr/>
          </p:nvSpPr>
          <p:spPr>
            <a:xfrm>
              <a:off x="4922849" y="4254186"/>
              <a:ext cx="362494" cy="94513"/>
            </a:xfrm>
            <a:custGeom>
              <a:avLst/>
              <a:gdLst/>
              <a:ahLst/>
              <a:cxnLst/>
              <a:rect l="l" t="t" r="r" b="b"/>
              <a:pathLst>
                <a:path w="399414" h="104139">
                  <a:moveTo>
                    <a:pt x="0" y="103632"/>
                  </a:moveTo>
                  <a:lnTo>
                    <a:pt x="399288" y="103632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103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2" name="object 283">
              <a:extLst>
                <a:ext uri="{FF2B5EF4-FFF2-40B4-BE49-F238E27FC236}">
                  <a16:creationId xmlns:a16="http://schemas.microsoft.com/office/drawing/2014/main" id="{262D2107-0EC4-499C-8481-4E6557C60D68}"/>
                </a:ext>
              </a:extLst>
            </p:cNvPr>
            <p:cNvSpPr/>
            <p:nvPr/>
          </p:nvSpPr>
          <p:spPr>
            <a:xfrm>
              <a:off x="4922849" y="4254186"/>
              <a:ext cx="362494" cy="94513"/>
            </a:xfrm>
            <a:custGeom>
              <a:avLst/>
              <a:gdLst/>
              <a:ahLst/>
              <a:cxnLst/>
              <a:rect l="l" t="t" r="r" b="b"/>
              <a:pathLst>
                <a:path w="399414" h="104139">
                  <a:moveTo>
                    <a:pt x="0" y="0"/>
                  </a:moveTo>
                  <a:lnTo>
                    <a:pt x="0" y="103631"/>
                  </a:lnTo>
                  <a:lnTo>
                    <a:pt x="399288" y="103631"/>
                  </a:lnTo>
                  <a:lnTo>
                    <a:pt x="399288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3" name="object 284">
              <a:extLst>
                <a:ext uri="{FF2B5EF4-FFF2-40B4-BE49-F238E27FC236}">
                  <a16:creationId xmlns:a16="http://schemas.microsoft.com/office/drawing/2014/main" id="{56A83FDA-D939-4779-9BC6-ACC17160B21D}"/>
                </a:ext>
              </a:extLst>
            </p:cNvPr>
            <p:cNvSpPr txBox="1"/>
            <p:nvPr/>
          </p:nvSpPr>
          <p:spPr>
            <a:xfrm>
              <a:off x="4893805" y="4248193"/>
              <a:ext cx="389004" cy="77303"/>
            </a:xfrm>
            <a:prstGeom prst="rect">
              <a:avLst/>
            </a:prstGeom>
          </p:spPr>
          <p:txBody>
            <a:bodyPr vert="horz" wrap="square" lIns="0" tIns="14408" rIns="0" bIns="0" rtlCol="0">
              <a:spAutoFit/>
            </a:bodyPr>
            <a:lstStyle/>
            <a:p>
              <a:pPr marL="31698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45" b="0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公司趋</a:t>
              </a:r>
              <a:r>
                <a:rPr kumimoji="0" sz="545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势线</a:t>
              </a:r>
              <a:endParaRPr kumimoji="0" sz="54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4" name="object 285">
              <a:extLst>
                <a:ext uri="{FF2B5EF4-FFF2-40B4-BE49-F238E27FC236}">
                  <a16:creationId xmlns:a16="http://schemas.microsoft.com/office/drawing/2014/main" id="{85463DFE-146E-4862-9825-1BA1323194A4}"/>
                </a:ext>
              </a:extLst>
            </p:cNvPr>
            <p:cNvSpPr txBox="1"/>
            <p:nvPr/>
          </p:nvSpPr>
          <p:spPr>
            <a:xfrm>
              <a:off x="3301825" y="4223296"/>
              <a:ext cx="368834" cy="92806"/>
            </a:xfrm>
            <a:prstGeom prst="rect">
              <a:avLst/>
            </a:prstGeom>
          </p:spPr>
          <p:txBody>
            <a:bodyPr vert="horz" wrap="square" lIns="0" tIns="13254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81" b="0" i="0" u="none" strike="noStrike" kern="1200" cap="none" spc="32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高</a:t>
              </a:r>
              <a:r>
                <a:rPr kumimoji="0" sz="681" b="0" i="0" u="none" strike="noStrike" kern="1200" cap="none" spc="14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于市场</a:t>
              </a:r>
              <a:endParaRPr kumimoji="0" sz="68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5" name="object 286">
              <a:extLst>
                <a:ext uri="{FF2B5EF4-FFF2-40B4-BE49-F238E27FC236}">
                  <a16:creationId xmlns:a16="http://schemas.microsoft.com/office/drawing/2014/main" id="{6F9EA26C-EAE8-48F9-BBB1-3150993E37BD}"/>
                </a:ext>
              </a:extLst>
            </p:cNvPr>
            <p:cNvSpPr/>
            <p:nvPr/>
          </p:nvSpPr>
          <p:spPr>
            <a:xfrm>
              <a:off x="2994774" y="3178113"/>
              <a:ext cx="257607" cy="1021208"/>
            </a:xfrm>
            <a:custGeom>
              <a:avLst/>
              <a:gdLst/>
              <a:ahLst/>
              <a:cxnLst/>
              <a:rect l="l" t="t" r="r" b="b"/>
              <a:pathLst>
                <a:path w="283844" h="1125220">
                  <a:moveTo>
                    <a:pt x="210312" y="280415"/>
                  </a:moveTo>
                  <a:lnTo>
                    <a:pt x="70104" y="280415"/>
                  </a:lnTo>
                  <a:lnTo>
                    <a:pt x="70104" y="1124712"/>
                  </a:lnTo>
                  <a:lnTo>
                    <a:pt x="210312" y="1124712"/>
                  </a:lnTo>
                  <a:lnTo>
                    <a:pt x="210312" y="280415"/>
                  </a:lnTo>
                  <a:close/>
                </a:path>
                <a:path w="283844" h="1125220">
                  <a:moveTo>
                    <a:pt x="140207" y="0"/>
                  </a:moveTo>
                  <a:lnTo>
                    <a:pt x="0" y="280415"/>
                  </a:lnTo>
                  <a:lnTo>
                    <a:pt x="283463" y="280415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6" name="object 287">
              <a:extLst>
                <a:ext uri="{FF2B5EF4-FFF2-40B4-BE49-F238E27FC236}">
                  <a16:creationId xmlns:a16="http://schemas.microsoft.com/office/drawing/2014/main" id="{20307806-44F4-4DF5-B3D8-0A406350E315}"/>
                </a:ext>
              </a:extLst>
            </p:cNvPr>
            <p:cNvSpPr/>
            <p:nvPr/>
          </p:nvSpPr>
          <p:spPr>
            <a:xfrm>
              <a:off x="2994774" y="3178113"/>
              <a:ext cx="257607" cy="1021208"/>
            </a:xfrm>
            <a:custGeom>
              <a:avLst/>
              <a:gdLst/>
              <a:ahLst/>
              <a:cxnLst/>
              <a:rect l="l" t="t" r="r" b="b"/>
              <a:pathLst>
                <a:path w="283844" h="1125220">
                  <a:moveTo>
                    <a:pt x="0" y="280415"/>
                  </a:moveTo>
                  <a:lnTo>
                    <a:pt x="70104" y="280415"/>
                  </a:lnTo>
                  <a:lnTo>
                    <a:pt x="70104" y="1124712"/>
                  </a:lnTo>
                  <a:lnTo>
                    <a:pt x="210312" y="1124712"/>
                  </a:lnTo>
                  <a:lnTo>
                    <a:pt x="210312" y="280415"/>
                  </a:lnTo>
                  <a:lnTo>
                    <a:pt x="283463" y="280415"/>
                  </a:lnTo>
                  <a:lnTo>
                    <a:pt x="140207" y="0"/>
                  </a:lnTo>
                  <a:lnTo>
                    <a:pt x="0" y="280415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7" name="object 288">
              <a:extLst>
                <a:ext uri="{FF2B5EF4-FFF2-40B4-BE49-F238E27FC236}">
                  <a16:creationId xmlns:a16="http://schemas.microsoft.com/office/drawing/2014/main" id="{5737319C-8D29-4CD5-AA41-8011E5E8D858}"/>
                </a:ext>
              </a:extLst>
            </p:cNvPr>
            <p:cNvSpPr/>
            <p:nvPr/>
          </p:nvSpPr>
          <p:spPr>
            <a:xfrm>
              <a:off x="3993390" y="4710617"/>
              <a:ext cx="1289189" cy="205164"/>
            </a:xfrm>
            <a:custGeom>
              <a:avLst/>
              <a:gdLst/>
              <a:ahLst/>
              <a:cxnLst/>
              <a:rect l="l" t="t" r="r" b="b"/>
              <a:pathLst>
                <a:path w="1420495" h="226060">
                  <a:moveTo>
                    <a:pt x="1063752" y="0"/>
                  </a:moveTo>
                  <a:lnTo>
                    <a:pt x="1063752" y="54864"/>
                  </a:lnTo>
                  <a:lnTo>
                    <a:pt x="0" y="54864"/>
                  </a:lnTo>
                  <a:lnTo>
                    <a:pt x="0" y="167640"/>
                  </a:lnTo>
                  <a:lnTo>
                    <a:pt x="1063752" y="167640"/>
                  </a:lnTo>
                  <a:lnTo>
                    <a:pt x="1063752" y="225552"/>
                  </a:lnTo>
                  <a:lnTo>
                    <a:pt x="1420368" y="112776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0D244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8" name="object 289">
              <a:extLst>
                <a:ext uri="{FF2B5EF4-FFF2-40B4-BE49-F238E27FC236}">
                  <a16:creationId xmlns:a16="http://schemas.microsoft.com/office/drawing/2014/main" id="{25C86F3B-2C4D-4DE7-B401-69F4DF5577CB}"/>
                </a:ext>
              </a:extLst>
            </p:cNvPr>
            <p:cNvSpPr/>
            <p:nvPr/>
          </p:nvSpPr>
          <p:spPr>
            <a:xfrm>
              <a:off x="3993390" y="4710617"/>
              <a:ext cx="1289189" cy="205164"/>
            </a:xfrm>
            <a:custGeom>
              <a:avLst/>
              <a:gdLst/>
              <a:ahLst/>
              <a:cxnLst/>
              <a:rect l="l" t="t" r="r" b="b"/>
              <a:pathLst>
                <a:path w="1420495" h="226060">
                  <a:moveTo>
                    <a:pt x="1063752" y="0"/>
                  </a:moveTo>
                  <a:lnTo>
                    <a:pt x="1063752" y="54864"/>
                  </a:lnTo>
                  <a:lnTo>
                    <a:pt x="0" y="54864"/>
                  </a:lnTo>
                  <a:lnTo>
                    <a:pt x="0" y="167640"/>
                  </a:lnTo>
                  <a:lnTo>
                    <a:pt x="1063752" y="167640"/>
                  </a:lnTo>
                  <a:lnTo>
                    <a:pt x="1063752" y="225552"/>
                  </a:lnTo>
                  <a:lnTo>
                    <a:pt x="1420368" y="112776"/>
                  </a:lnTo>
                  <a:lnTo>
                    <a:pt x="1063752" y="0"/>
                  </a:lnTo>
                  <a:close/>
                </a:path>
              </a:pathLst>
            </a:custGeom>
            <a:ln w="6096"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9" name="object 290">
              <a:extLst>
                <a:ext uri="{FF2B5EF4-FFF2-40B4-BE49-F238E27FC236}">
                  <a16:creationId xmlns:a16="http://schemas.microsoft.com/office/drawing/2014/main" id="{CA70AE35-1DF5-45A4-876B-A7FCE5FECA3F}"/>
                </a:ext>
              </a:extLst>
            </p:cNvPr>
            <p:cNvSpPr/>
            <p:nvPr/>
          </p:nvSpPr>
          <p:spPr>
            <a:xfrm>
              <a:off x="4042225" y="3832997"/>
              <a:ext cx="655256" cy="375172"/>
            </a:xfrm>
            <a:custGeom>
              <a:avLst/>
              <a:gdLst/>
              <a:ahLst/>
              <a:cxnLst/>
              <a:rect l="l" t="t" r="r" b="b"/>
              <a:pathLst>
                <a:path w="721995" h="413385">
                  <a:moveTo>
                    <a:pt x="305853" y="95278"/>
                  </a:moveTo>
                  <a:lnTo>
                    <a:pt x="243125" y="127878"/>
                  </a:lnTo>
                  <a:lnTo>
                    <a:pt x="185589" y="162133"/>
                  </a:lnTo>
                  <a:lnTo>
                    <a:pt x="134149" y="197216"/>
                  </a:lnTo>
                  <a:lnTo>
                    <a:pt x="89709" y="232300"/>
                  </a:lnTo>
                  <a:lnTo>
                    <a:pt x="53170" y="266555"/>
                  </a:lnTo>
                  <a:lnTo>
                    <a:pt x="25437" y="299155"/>
                  </a:lnTo>
                  <a:lnTo>
                    <a:pt x="0" y="356076"/>
                  </a:lnTo>
                  <a:lnTo>
                    <a:pt x="4101" y="378742"/>
                  </a:lnTo>
                  <a:lnTo>
                    <a:pt x="19818" y="396725"/>
                  </a:lnTo>
                  <a:lnTo>
                    <a:pt x="45845" y="408135"/>
                  </a:lnTo>
                  <a:lnTo>
                    <a:pt x="80978" y="413173"/>
                  </a:lnTo>
                  <a:lnTo>
                    <a:pt x="124014" y="412040"/>
                  </a:lnTo>
                  <a:lnTo>
                    <a:pt x="173748" y="404936"/>
                  </a:lnTo>
                  <a:lnTo>
                    <a:pt x="228976" y="392063"/>
                  </a:lnTo>
                  <a:lnTo>
                    <a:pt x="288493" y="373620"/>
                  </a:lnTo>
                  <a:lnTo>
                    <a:pt x="351096" y="349809"/>
                  </a:lnTo>
                  <a:lnTo>
                    <a:pt x="415581" y="320830"/>
                  </a:lnTo>
                  <a:lnTo>
                    <a:pt x="479112" y="287323"/>
                  </a:lnTo>
                  <a:lnTo>
                    <a:pt x="537075" y="252361"/>
                  </a:lnTo>
                  <a:lnTo>
                    <a:pt x="588640" y="216746"/>
                  </a:lnTo>
                  <a:lnTo>
                    <a:pt x="632980" y="181282"/>
                  </a:lnTo>
                  <a:lnTo>
                    <a:pt x="669268" y="146772"/>
                  </a:lnTo>
                  <a:lnTo>
                    <a:pt x="696674" y="114017"/>
                  </a:lnTo>
                  <a:lnTo>
                    <a:pt x="721535" y="56987"/>
                  </a:lnTo>
                  <a:lnTo>
                    <a:pt x="717333" y="34318"/>
                  </a:lnTo>
                  <a:lnTo>
                    <a:pt x="701717" y="16339"/>
                  </a:lnTo>
                  <a:lnTo>
                    <a:pt x="675941" y="4958"/>
                  </a:lnTo>
                  <a:lnTo>
                    <a:pt x="641133" y="0"/>
                  </a:lnTo>
                  <a:lnTo>
                    <a:pt x="598423" y="1287"/>
                  </a:lnTo>
                  <a:lnTo>
                    <a:pt x="548941" y="8646"/>
                  </a:lnTo>
                  <a:lnTo>
                    <a:pt x="493813" y="21900"/>
                  </a:lnTo>
                  <a:lnTo>
                    <a:pt x="434170" y="40874"/>
                  </a:lnTo>
                  <a:lnTo>
                    <a:pt x="371141" y="65391"/>
                  </a:lnTo>
                  <a:lnTo>
                    <a:pt x="305853" y="95278"/>
                  </a:lnTo>
                </a:path>
              </a:pathLst>
            </a:custGeom>
            <a:ln w="3048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0" name="object 291">
              <a:extLst>
                <a:ext uri="{FF2B5EF4-FFF2-40B4-BE49-F238E27FC236}">
                  <a16:creationId xmlns:a16="http://schemas.microsoft.com/office/drawing/2014/main" id="{E808B5C9-C6D5-4C81-9F3A-899EB46FCF26}"/>
                </a:ext>
              </a:extLst>
            </p:cNvPr>
            <p:cNvSpPr/>
            <p:nvPr/>
          </p:nvSpPr>
          <p:spPr>
            <a:xfrm>
              <a:off x="2896902" y="4372314"/>
              <a:ext cx="652374" cy="375172"/>
            </a:xfrm>
            <a:custGeom>
              <a:avLst/>
              <a:gdLst/>
              <a:ahLst/>
              <a:cxnLst/>
              <a:rect l="l" t="t" r="r" b="b"/>
              <a:pathLst>
                <a:path w="718819" h="413385">
                  <a:moveTo>
                    <a:pt x="302910" y="92343"/>
                  </a:moveTo>
                  <a:lnTo>
                    <a:pt x="240286" y="125047"/>
                  </a:lnTo>
                  <a:lnTo>
                    <a:pt x="183030" y="159583"/>
                  </a:lnTo>
                  <a:lnTo>
                    <a:pt x="131996" y="195071"/>
                  </a:lnTo>
                  <a:lnTo>
                    <a:pt x="88036" y="230636"/>
                  </a:lnTo>
                  <a:lnTo>
                    <a:pt x="52004" y="265397"/>
                  </a:lnTo>
                  <a:lnTo>
                    <a:pt x="24751" y="298478"/>
                  </a:lnTo>
                  <a:lnTo>
                    <a:pt x="0" y="356085"/>
                  </a:lnTo>
                  <a:lnTo>
                    <a:pt x="4206" y="378855"/>
                  </a:lnTo>
                  <a:lnTo>
                    <a:pt x="19818" y="396837"/>
                  </a:lnTo>
                  <a:lnTo>
                    <a:pt x="45565" y="408248"/>
                  </a:lnTo>
                  <a:lnTo>
                    <a:pt x="80293" y="413286"/>
                  </a:lnTo>
                  <a:lnTo>
                    <a:pt x="122848" y="412153"/>
                  </a:lnTo>
                  <a:lnTo>
                    <a:pt x="172076" y="405049"/>
                  </a:lnTo>
                  <a:lnTo>
                    <a:pt x="226823" y="392176"/>
                  </a:lnTo>
                  <a:lnTo>
                    <a:pt x="285935" y="373733"/>
                  </a:lnTo>
                  <a:lnTo>
                    <a:pt x="348258" y="349922"/>
                  </a:lnTo>
                  <a:lnTo>
                    <a:pt x="412638" y="320943"/>
                  </a:lnTo>
                  <a:lnTo>
                    <a:pt x="476169" y="287436"/>
                  </a:lnTo>
                  <a:lnTo>
                    <a:pt x="534131" y="252473"/>
                  </a:lnTo>
                  <a:lnTo>
                    <a:pt x="585696" y="216859"/>
                  </a:lnTo>
                  <a:lnTo>
                    <a:pt x="630037" y="181395"/>
                  </a:lnTo>
                  <a:lnTo>
                    <a:pt x="666324" y="146885"/>
                  </a:lnTo>
                  <a:lnTo>
                    <a:pt x="693731" y="114130"/>
                  </a:lnTo>
                  <a:lnTo>
                    <a:pt x="718592" y="57100"/>
                  </a:lnTo>
                  <a:lnTo>
                    <a:pt x="714390" y="34431"/>
                  </a:lnTo>
                  <a:lnTo>
                    <a:pt x="698773" y="16448"/>
                  </a:lnTo>
                  <a:lnTo>
                    <a:pt x="672997" y="5038"/>
                  </a:lnTo>
                  <a:lnTo>
                    <a:pt x="638190" y="0"/>
                  </a:lnTo>
                  <a:lnTo>
                    <a:pt x="595480" y="1133"/>
                  </a:lnTo>
                  <a:lnTo>
                    <a:pt x="545997" y="8236"/>
                  </a:lnTo>
                  <a:lnTo>
                    <a:pt x="490870" y="21110"/>
                  </a:lnTo>
                  <a:lnTo>
                    <a:pt x="431227" y="39552"/>
                  </a:lnTo>
                  <a:lnTo>
                    <a:pt x="368197" y="63364"/>
                  </a:lnTo>
                  <a:lnTo>
                    <a:pt x="302910" y="92343"/>
                  </a:lnTo>
                </a:path>
              </a:pathLst>
            </a:custGeom>
            <a:ln w="3048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1" name="object 292">
              <a:extLst>
                <a:ext uri="{FF2B5EF4-FFF2-40B4-BE49-F238E27FC236}">
                  <a16:creationId xmlns:a16="http://schemas.microsoft.com/office/drawing/2014/main" id="{23EF93E1-4695-47D7-A36F-383B895F4996}"/>
                </a:ext>
              </a:extLst>
            </p:cNvPr>
            <p:cNvSpPr/>
            <p:nvPr/>
          </p:nvSpPr>
          <p:spPr>
            <a:xfrm>
              <a:off x="3783154" y="4460527"/>
              <a:ext cx="703089" cy="269710"/>
            </a:xfrm>
            <a:custGeom>
              <a:avLst/>
              <a:gdLst/>
              <a:ahLst/>
              <a:cxnLst/>
              <a:rect l="l" t="t" r="r" b="b"/>
              <a:pathLst>
                <a:path w="774700" h="297179">
                  <a:moveTo>
                    <a:pt x="362712" y="25625"/>
                  </a:moveTo>
                  <a:lnTo>
                    <a:pt x="292875" y="42567"/>
                  </a:lnTo>
                  <a:lnTo>
                    <a:pt x="228257" y="62494"/>
                  </a:lnTo>
                  <a:lnTo>
                    <a:pt x="169784" y="84779"/>
                  </a:lnTo>
                  <a:lnTo>
                    <a:pt x="118386" y="108795"/>
                  </a:lnTo>
                  <a:lnTo>
                    <a:pt x="74991" y="133915"/>
                  </a:lnTo>
                  <a:lnTo>
                    <a:pt x="40527" y="159511"/>
                  </a:lnTo>
                  <a:lnTo>
                    <a:pt x="2103" y="209626"/>
                  </a:lnTo>
                  <a:lnTo>
                    <a:pt x="0" y="232889"/>
                  </a:lnTo>
                  <a:lnTo>
                    <a:pt x="11205" y="253410"/>
                  </a:lnTo>
                  <a:lnTo>
                    <a:pt x="66830" y="283012"/>
                  </a:lnTo>
                  <a:lnTo>
                    <a:pt x="108891" y="291792"/>
                  </a:lnTo>
                  <a:lnTo>
                    <a:pt x="158880" y="296358"/>
                  </a:lnTo>
                  <a:lnTo>
                    <a:pt x="215617" y="296559"/>
                  </a:lnTo>
                  <a:lnTo>
                    <a:pt x="277924" y="292244"/>
                  </a:lnTo>
                  <a:lnTo>
                    <a:pt x="344620" y="283263"/>
                  </a:lnTo>
                  <a:lnTo>
                    <a:pt x="414528" y="269465"/>
                  </a:lnTo>
                  <a:lnTo>
                    <a:pt x="483557" y="252628"/>
                  </a:lnTo>
                  <a:lnTo>
                    <a:pt x="547720" y="232981"/>
                  </a:lnTo>
                  <a:lnTo>
                    <a:pt x="605987" y="211102"/>
                  </a:lnTo>
                  <a:lnTo>
                    <a:pt x="657331" y="187566"/>
                  </a:lnTo>
                  <a:lnTo>
                    <a:pt x="700722" y="162953"/>
                  </a:lnTo>
                  <a:lnTo>
                    <a:pt x="735132" y="137837"/>
                  </a:lnTo>
                  <a:lnTo>
                    <a:pt x="772895" y="88408"/>
                  </a:lnTo>
                  <a:lnTo>
                    <a:pt x="774192" y="65249"/>
                  </a:lnTo>
                  <a:lnTo>
                    <a:pt x="763091" y="43922"/>
                  </a:lnTo>
                  <a:lnTo>
                    <a:pt x="708152" y="13659"/>
                  </a:lnTo>
                  <a:lnTo>
                    <a:pt x="666571" y="4824"/>
                  </a:lnTo>
                  <a:lnTo>
                    <a:pt x="617088" y="255"/>
                  </a:lnTo>
                  <a:lnTo>
                    <a:pt x="560832" y="0"/>
                  </a:lnTo>
                  <a:lnTo>
                    <a:pt x="498931" y="4109"/>
                  </a:lnTo>
                  <a:lnTo>
                    <a:pt x="432514" y="12635"/>
                  </a:lnTo>
                  <a:lnTo>
                    <a:pt x="362712" y="25625"/>
                  </a:lnTo>
                </a:path>
              </a:pathLst>
            </a:custGeom>
            <a:ln w="3048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2" name="object 293">
              <a:extLst>
                <a:ext uri="{FF2B5EF4-FFF2-40B4-BE49-F238E27FC236}">
                  <a16:creationId xmlns:a16="http://schemas.microsoft.com/office/drawing/2014/main" id="{CC59661F-0D16-4351-BE23-00F3ED812F04}"/>
                </a:ext>
              </a:extLst>
            </p:cNvPr>
            <p:cNvSpPr/>
            <p:nvPr/>
          </p:nvSpPr>
          <p:spPr>
            <a:xfrm>
              <a:off x="3907636" y="3720298"/>
              <a:ext cx="486976" cy="174620"/>
            </a:xfrm>
            <a:custGeom>
              <a:avLst/>
              <a:gdLst/>
              <a:ahLst/>
              <a:cxnLst/>
              <a:rect l="l" t="t" r="r" b="b"/>
              <a:pathLst>
                <a:path w="536575" h="192404">
                  <a:moveTo>
                    <a:pt x="0" y="192024"/>
                  </a:moveTo>
                  <a:lnTo>
                    <a:pt x="536448" y="192024"/>
                  </a:lnTo>
                  <a:lnTo>
                    <a:pt x="536448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3" name="object 294">
              <a:extLst>
                <a:ext uri="{FF2B5EF4-FFF2-40B4-BE49-F238E27FC236}">
                  <a16:creationId xmlns:a16="http://schemas.microsoft.com/office/drawing/2014/main" id="{B5C84FFD-91E3-4352-96D9-7F98B3D5BB6A}"/>
                </a:ext>
              </a:extLst>
            </p:cNvPr>
            <p:cNvSpPr txBox="1"/>
            <p:nvPr/>
          </p:nvSpPr>
          <p:spPr>
            <a:xfrm>
              <a:off x="3974024" y="3747500"/>
              <a:ext cx="368834" cy="92806"/>
            </a:xfrm>
            <a:prstGeom prst="rect">
              <a:avLst/>
            </a:prstGeom>
          </p:spPr>
          <p:txBody>
            <a:bodyPr vert="horz" wrap="square" lIns="0" tIns="13254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81" b="0" i="0" u="none" strike="noStrike" kern="1200" cap="none" spc="32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高</a:t>
              </a:r>
              <a:r>
                <a:rPr kumimoji="0" sz="681" b="0" i="0" u="none" strike="noStrike" kern="1200" cap="none" spc="14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于市场</a:t>
              </a:r>
              <a:endParaRPr kumimoji="0" sz="68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4" name="object 295">
              <a:extLst>
                <a:ext uri="{FF2B5EF4-FFF2-40B4-BE49-F238E27FC236}">
                  <a16:creationId xmlns:a16="http://schemas.microsoft.com/office/drawing/2014/main" id="{E766B98E-E60E-46C9-A739-9C8FDD48BACC}"/>
                </a:ext>
              </a:extLst>
            </p:cNvPr>
            <p:cNvSpPr/>
            <p:nvPr/>
          </p:nvSpPr>
          <p:spPr>
            <a:xfrm>
              <a:off x="4361335" y="3906978"/>
              <a:ext cx="890964" cy="474873"/>
            </a:xfrm>
            <a:custGeom>
              <a:avLst/>
              <a:gdLst/>
              <a:ahLst/>
              <a:cxnLst/>
              <a:rect l="l" t="t" r="r" b="b"/>
              <a:pathLst>
                <a:path w="981710" h="523239">
                  <a:moveTo>
                    <a:pt x="435825" y="147875"/>
                  </a:moveTo>
                  <a:lnTo>
                    <a:pt x="370381" y="181082"/>
                  </a:lnTo>
                  <a:lnTo>
                    <a:pt x="308514" y="214903"/>
                  </a:lnTo>
                  <a:lnTo>
                    <a:pt x="250754" y="248935"/>
                  </a:lnTo>
                  <a:lnTo>
                    <a:pt x="197629" y="282777"/>
                  </a:lnTo>
                  <a:lnTo>
                    <a:pt x="149669" y="316027"/>
                  </a:lnTo>
                  <a:lnTo>
                    <a:pt x="107403" y="348281"/>
                  </a:lnTo>
                  <a:lnTo>
                    <a:pt x="71359" y="379139"/>
                  </a:lnTo>
                  <a:lnTo>
                    <a:pt x="42068" y="408197"/>
                  </a:lnTo>
                  <a:lnTo>
                    <a:pt x="5859" y="459307"/>
                  </a:lnTo>
                  <a:lnTo>
                    <a:pt x="0" y="480555"/>
                  </a:lnTo>
                  <a:lnTo>
                    <a:pt x="3009" y="498395"/>
                  </a:lnTo>
                  <a:lnTo>
                    <a:pt x="14964" y="511247"/>
                  </a:lnTo>
                  <a:lnTo>
                    <a:pt x="35154" y="519421"/>
                  </a:lnTo>
                  <a:lnTo>
                    <a:pt x="62921" y="523065"/>
                  </a:lnTo>
                  <a:lnTo>
                    <a:pt x="97610" y="522328"/>
                  </a:lnTo>
                  <a:lnTo>
                    <a:pt x="138564" y="517357"/>
                  </a:lnTo>
                  <a:lnTo>
                    <a:pt x="185127" y="508301"/>
                  </a:lnTo>
                  <a:lnTo>
                    <a:pt x="236643" y="495308"/>
                  </a:lnTo>
                  <a:lnTo>
                    <a:pt x="292456" y="478527"/>
                  </a:lnTo>
                  <a:lnTo>
                    <a:pt x="351909" y="458104"/>
                  </a:lnTo>
                  <a:lnTo>
                    <a:pt x="414348" y="434190"/>
                  </a:lnTo>
                  <a:lnTo>
                    <a:pt x="479114" y="406930"/>
                  </a:lnTo>
                  <a:lnTo>
                    <a:pt x="545553" y="376475"/>
                  </a:lnTo>
                  <a:lnTo>
                    <a:pt x="611637" y="343210"/>
                  </a:lnTo>
                  <a:lnTo>
                    <a:pt x="673921" y="309236"/>
                  </a:lnTo>
                  <a:lnTo>
                    <a:pt x="731909" y="274986"/>
                  </a:lnTo>
                  <a:lnTo>
                    <a:pt x="785103" y="240896"/>
                  </a:lnTo>
                  <a:lnTo>
                    <a:pt x="833005" y="207398"/>
                  </a:lnTo>
                  <a:lnTo>
                    <a:pt x="875118" y="174926"/>
                  </a:lnTo>
                  <a:lnTo>
                    <a:pt x="910944" y="143915"/>
                  </a:lnTo>
                  <a:lnTo>
                    <a:pt x="939986" y="114799"/>
                  </a:lnTo>
                  <a:lnTo>
                    <a:pt x="975730" y="63985"/>
                  </a:lnTo>
                  <a:lnTo>
                    <a:pt x="981436" y="43155"/>
                  </a:lnTo>
                  <a:lnTo>
                    <a:pt x="978369" y="25955"/>
                  </a:lnTo>
                  <a:lnTo>
                    <a:pt x="966471" y="12463"/>
                  </a:lnTo>
                  <a:lnTo>
                    <a:pt x="946435" y="3871"/>
                  </a:lnTo>
                  <a:lnTo>
                    <a:pt x="918885" y="0"/>
                  </a:lnTo>
                  <a:lnTo>
                    <a:pt x="884445" y="668"/>
                  </a:lnTo>
                  <a:lnTo>
                    <a:pt x="843740" y="5697"/>
                  </a:lnTo>
                  <a:lnTo>
                    <a:pt x="797394" y="14906"/>
                  </a:lnTo>
                  <a:lnTo>
                    <a:pt x="746031" y="28116"/>
                  </a:lnTo>
                  <a:lnTo>
                    <a:pt x="690276" y="45146"/>
                  </a:lnTo>
                  <a:lnTo>
                    <a:pt x="630754" y="65817"/>
                  </a:lnTo>
                  <a:lnTo>
                    <a:pt x="568088" y="89949"/>
                  </a:lnTo>
                  <a:lnTo>
                    <a:pt x="502904" y="117362"/>
                  </a:lnTo>
                  <a:lnTo>
                    <a:pt x="435825" y="147875"/>
                  </a:lnTo>
                </a:path>
              </a:pathLst>
            </a:custGeom>
            <a:ln w="3048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5" name="object 296">
              <a:extLst>
                <a:ext uri="{FF2B5EF4-FFF2-40B4-BE49-F238E27FC236}">
                  <a16:creationId xmlns:a16="http://schemas.microsoft.com/office/drawing/2014/main" id="{6FAC80D0-1B3B-41FB-B2E1-E0479E25B4B5}"/>
                </a:ext>
              </a:extLst>
            </p:cNvPr>
            <p:cNvSpPr txBox="1"/>
            <p:nvPr/>
          </p:nvSpPr>
          <p:spPr>
            <a:xfrm>
              <a:off x="4375132" y="4566773"/>
              <a:ext cx="777432" cy="84981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vert="horz" wrap="square" lIns="0" tIns="10373" rIns="0" bIns="0" rtlCol="0">
              <a:spAutoFit/>
            </a:bodyPr>
            <a:lstStyle/>
            <a:p>
              <a:pPr marL="190764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35" b="0" i="0" u="none" strike="noStrike" kern="1200" cap="none" spc="-5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低于市场</a:t>
              </a:r>
              <a:endParaRPr kumimoji="0" sz="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6" name="object 297">
              <a:extLst>
                <a:ext uri="{FF2B5EF4-FFF2-40B4-BE49-F238E27FC236}">
                  <a16:creationId xmlns:a16="http://schemas.microsoft.com/office/drawing/2014/main" id="{E2FB44A4-0AED-43E2-A3C2-01093E0FAFD0}"/>
                </a:ext>
              </a:extLst>
            </p:cNvPr>
            <p:cNvSpPr/>
            <p:nvPr/>
          </p:nvSpPr>
          <p:spPr>
            <a:xfrm>
              <a:off x="4889655" y="4135235"/>
              <a:ext cx="55325" cy="144076"/>
            </a:xfrm>
            <a:custGeom>
              <a:avLst/>
              <a:gdLst/>
              <a:ahLst/>
              <a:cxnLst/>
              <a:rect l="l" t="t" r="r" b="b"/>
              <a:pathLst>
                <a:path w="60960" h="158750">
                  <a:moveTo>
                    <a:pt x="30645" y="55943"/>
                  </a:moveTo>
                  <a:lnTo>
                    <a:pt x="24130" y="57658"/>
                  </a:lnTo>
                  <a:lnTo>
                    <a:pt x="54864" y="155448"/>
                  </a:lnTo>
                  <a:lnTo>
                    <a:pt x="57912" y="158496"/>
                  </a:lnTo>
                  <a:lnTo>
                    <a:pt x="60960" y="152400"/>
                  </a:lnTo>
                  <a:lnTo>
                    <a:pt x="30645" y="55943"/>
                  </a:lnTo>
                  <a:close/>
                </a:path>
                <a:path w="60960" h="158750">
                  <a:moveTo>
                    <a:pt x="12192" y="0"/>
                  </a:moveTo>
                  <a:lnTo>
                    <a:pt x="0" y="64008"/>
                  </a:lnTo>
                  <a:lnTo>
                    <a:pt x="24130" y="57658"/>
                  </a:lnTo>
                  <a:lnTo>
                    <a:pt x="21336" y="48768"/>
                  </a:lnTo>
                  <a:lnTo>
                    <a:pt x="24384" y="42672"/>
                  </a:lnTo>
                  <a:lnTo>
                    <a:pt x="52197" y="42672"/>
                  </a:lnTo>
                  <a:lnTo>
                    <a:pt x="12192" y="0"/>
                  </a:lnTo>
                  <a:close/>
                </a:path>
                <a:path w="60960" h="158750">
                  <a:moveTo>
                    <a:pt x="24384" y="42672"/>
                  </a:moveTo>
                  <a:lnTo>
                    <a:pt x="21336" y="48768"/>
                  </a:lnTo>
                  <a:lnTo>
                    <a:pt x="24130" y="57658"/>
                  </a:lnTo>
                  <a:lnTo>
                    <a:pt x="30645" y="55943"/>
                  </a:lnTo>
                  <a:lnTo>
                    <a:pt x="27432" y="45720"/>
                  </a:lnTo>
                  <a:lnTo>
                    <a:pt x="24384" y="42672"/>
                  </a:lnTo>
                  <a:close/>
                </a:path>
                <a:path w="60960" h="158750">
                  <a:moveTo>
                    <a:pt x="52197" y="42672"/>
                  </a:moveTo>
                  <a:lnTo>
                    <a:pt x="24384" y="42672"/>
                  </a:lnTo>
                  <a:lnTo>
                    <a:pt x="27432" y="45720"/>
                  </a:lnTo>
                  <a:lnTo>
                    <a:pt x="30645" y="55943"/>
                  </a:lnTo>
                  <a:lnTo>
                    <a:pt x="57912" y="48768"/>
                  </a:lnTo>
                  <a:lnTo>
                    <a:pt x="52197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7" name="object 298">
              <a:extLst>
                <a:ext uri="{FF2B5EF4-FFF2-40B4-BE49-F238E27FC236}">
                  <a16:creationId xmlns:a16="http://schemas.microsoft.com/office/drawing/2014/main" id="{6FC6B217-480B-4613-8B5B-598621C03125}"/>
                </a:ext>
              </a:extLst>
            </p:cNvPr>
            <p:cNvSpPr/>
            <p:nvPr/>
          </p:nvSpPr>
          <p:spPr>
            <a:xfrm>
              <a:off x="4632393" y="3200244"/>
              <a:ext cx="285270" cy="296219"/>
            </a:xfrm>
            <a:custGeom>
              <a:avLst/>
              <a:gdLst/>
              <a:ahLst/>
              <a:cxnLst/>
              <a:rect l="l" t="t" r="r" b="b"/>
              <a:pathLst>
                <a:path w="314325" h="326389">
                  <a:moveTo>
                    <a:pt x="272040" y="287104"/>
                  </a:moveTo>
                  <a:lnTo>
                    <a:pt x="252984" y="304800"/>
                  </a:lnTo>
                  <a:lnTo>
                    <a:pt x="313944" y="326135"/>
                  </a:lnTo>
                  <a:lnTo>
                    <a:pt x="303885" y="292607"/>
                  </a:lnTo>
                  <a:lnTo>
                    <a:pt x="277368" y="292607"/>
                  </a:lnTo>
                  <a:lnTo>
                    <a:pt x="272040" y="287104"/>
                  </a:lnTo>
                  <a:close/>
                </a:path>
                <a:path w="314325" h="326389">
                  <a:moveTo>
                    <a:pt x="276841" y="282646"/>
                  </a:moveTo>
                  <a:lnTo>
                    <a:pt x="272040" y="287104"/>
                  </a:lnTo>
                  <a:lnTo>
                    <a:pt x="277368" y="292607"/>
                  </a:lnTo>
                  <a:lnTo>
                    <a:pt x="283463" y="292607"/>
                  </a:lnTo>
                  <a:lnTo>
                    <a:pt x="283463" y="289559"/>
                  </a:lnTo>
                  <a:lnTo>
                    <a:pt x="276841" y="282646"/>
                  </a:lnTo>
                  <a:close/>
                </a:path>
                <a:path w="314325" h="326389">
                  <a:moveTo>
                    <a:pt x="295656" y="265175"/>
                  </a:moveTo>
                  <a:lnTo>
                    <a:pt x="276841" y="282646"/>
                  </a:lnTo>
                  <a:lnTo>
                    <a:pt x="283463" y="289559"/>
                  </a:lnTo>
                  <a:lnTo>
                    <a:pt x="283463" y="292607"/>
                  </a:lnTo>
                  <a:lnTo>
                    <a:pt x="303885" y="292607"/>
                  </a:lnTo>
                  <a:lnTo>
                    <a:pt x="295656" y="265175"/>
                  </a:lnTo>
                  <a:close/>
                </a:path>
                <a:path w="314325" h="326389">
                  <a:moveTo>
                    <a:pt x="6096" y="0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272040" y="287104"/>
                  </a:lnTo>
                  <a:lnTo>
                    <a:pt x="276841" y="28264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8" name="object 299">
              <a:extLst>
                <a:ext uri="{FF2B5EF4-FFF2-40B4-BE49-F238E27FC236}">
                  <a16:creationId xmlns:a16="http://schemas.microsoft.com/office/drawing/2014/main" id="{11EB2CC1-EEFC-49E6-91A4-87AE4BBC1A85}"/>
                </a:ext>
              </a:extLst>
            </p:cNvPr>
            <p:cNvSpPr/>
            <p:nvPr/>
          </p:nvSpPr>
          <p:spPr>
            <a:xfrm>
              <a:off x="4632394" y="3214075"/>
              <a:ext cx="387275" cy="440295"/>
            </a:xfrm>
            <a:custGeom>
              <a:avLst/>
              <a:gdLst/>
              <a:ahLst/>
              <a:cxnLst/>
              <a:rect l="l" t="t" r="r" b="b"/>
              <a:pathLst>
                <a:path w="426720" h="485139">
                  <a:moveTo>
                    <a:pt x="383645" y="443640"/>
                  </a:moveTo>
                  <a:lnTo>
                    <a:pt x="365760" y="460248"/>
                  </a:lnTo>
                  <a:lnTo>
                    <a:pt x="426720" y="484631"/>
                  </a:lnTo>
                  <a:lnTo>
                    <a:pt x="417140" y="451103"/>
                  </a:lnTo>
                  <a:lnTo>
                    <a:pt x="390144" y="451103"/>
                  </a:lnTo>
                  <a:lnTo>
                    <a:pt x="383645" y="443640"/>
                  </a:lnTo>
                  <a:close/>
                </a:path>
                <a:path w="426720" h="485139">
                  <a:moveTo>
                    <a:pt x="389926" y="437807"/>
                  </a:moveTo>
                  <a:lnTo>
                    <a:pt x="383645" y="443640"/>
                  </a:lnTo>
                  <a:lnTo>
                    <a:pt x="390144" y="451103"/>
                  </a:lnTo>
                  <a:lnTo>
                    <a:pt x="396239" y="451103"/>
                  </a:lnTo>
                  <a:lnTo>
                    <a:pt x="396239" y="445007"/>
                  </a:lnTo>
                  <a:lnTo>
                    <a:pt x="389926" y="437807"/>
                  </a:lnTo>
                  <a:close/>
                </a:path>
                <a:path w="426720" h="485139">
                  <a:moveTo>
                    <a:pt x="408432" y="420624"/>
                  </a:moveTo>
                  <a:lnTo>
                    <a:pt x="389926" y="437807"/>
                  </a:lnTo>
                  <a:lnTo>
                    <a:pt x="396239" y="445007"/>
                  </a:lnTo>
                  <a:lnTo>
                    <a:pt x="396239" y="451103"/>
                  </a:lnTo>
                  <a:lnTo>
                    <a:pt x="417140" y="451103"/>
                  </a:lnTo>
                  <a:lnTo>
                    <a:pt x="408432" y="420624"/>
                  </a:lnTo>
                  <a:close/>
                </a:path>
                <a:path w="426720" h="485139">
                  <a:moveTo>
                    <a:pt x="609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83645" y="443640"/>
                  </a:lnTo>
                  <a:lnTo>
                    <a:pt x="389926" y="437807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9" name="object 300">
              <a:extLst>
                <a:ext uri="{FF2B5EF4-FFF2-40B4-BE49-F238E27FC236}">
                  <a16:creationId xmlns:a16="http://schemas.microsoft.com/office/drawing/2014/main" id="{CADA106E-A36D-4C6D-B2E9-46163B0EE7E0}"/>
                </a:ext>
              </a:extLst>
            </p:cNvPr>
            <p:cNvSpPr/>
            <p:nvPr/>
          </p:nvSpPr>
          <p:spPr>
            <a:xfrm>
              <a:off x="4637925" y="3216841"/>
              <a:ext cx="486976" cy="655832"/>
            </a:xfrm>
            <a:custGeom>
              <a:avLst/>
              <a:gdLst/>
              <a:ahLst/>
              <a:cxnLst/>
              <a:rect l="l" t="t" r="r" b="b"/>
              <a:pathLst>
                <a:path w="536575" h="722629">
                  <a:moveTo>
                    <a:pt x="497465" y="675412"/>
                  </a:moveTo>
                  <a:lnTo>
                    <a:pt x="475488" y="691895"/>
                  </a:lnTo>
                  <a:lnTo>
                    <a:pt x="536448" y="722376"/>
                  </a:lnTo>
                  <a:lnTo>
                    <a:pt x="529797" y="685800"/>
                  </a:lnTo>
                  <a:lnTo>
                    <a:pt x="509015" y="685800"/>
                  </a:lnTo>
                  <a:lnTo>
                    <a:pt x="502920" y="682751"/>
                  </a:lnTo>
                  <a:lnTo>
                    <a:pt x="497465" y="675412"/>
                  </a:lnTo>
                  <a:close/>
                </a:path>
                <a:path w="536575" h="722629">
                  <a:moveTo>
                    <a:pt x="502834" y="671386"/>
                  </a:moveTo>
                  <a:lnTo>
                    <a:pt x="497465" y="675412"/>
                  </a:lnTo>
                  <a:lnTo>
                    <a:pt x="502920" y="682751"/>
                  </a:lnTo>
                  <a:lnTo>
                    <a:pt x="509015" y="685800"/>
                  </a:lnTo>
                  <a:lnTo>
                    <a:pt x="509015" y="679703"/>
                  </a:lnTo>
                  <a:lnTo>
                    <a:pt x="502834" y="671386"/>
                  </a:lnTo>
                  <a:close/>
                </a:path>
                <a:path w="536575" h="722629">
                  <a:moveTo>
                    <a:pt x="524255" y="655319"/>
                  </a:moveTo>
                  <a:lnTo>
                    <a:pt x="502834" y="671386"/>
                  </a:lnTo>
                  <a:lnTo>
                    <a:pt x="509015" y="679703"/>
                  </a:lnTo>
                  <a:lnTo>
                    <a:pt x="509015" y="685800"/>
                  </a:lnTo>
                  <a:lnTo>
                    <a:pt x="529797" y="685800"/>
                  </a:lnTo>
                  <a:lnTo>
                    <a:pt x="524255" y="655319"/>
                  </a:lnTo>
                  <a:close/>
                </a:path>
                <a:path w="536575" h="722629">
                  <a:moveTo>
                    <a:pt x="0" y="0"/>
                  </a:moveTo>
                  <a:lnTo>
                    <a:pt x="0" y="6095"/>
                  </a:lnTo>
                  <a:lnTo>
                    <a:pt x="497465" y="675412"/>
                  </a:lnTo>
                  <a:lnTo>
                    <a:pt x="502834" y="671386"/>
                  </a:lnTo>
                  <a:lnTo>
                    <a:pt x="6096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0" name="object 301">
              <a:extLst>
                <a:ext uri="{FF2B5EF4-FFF2-40B4-BE49-F238E27FC236}">
                  <a16:creationId xmlns:a16="http://schemas.microsoft.com/office/drawing/2014/main" id="{614F5C00-6334-4DFC-AFF9-AB626EB03C56}"/>
                </a:ext>
              </a:extLst>
            </p:cNvPr>
            <p:cNvSpPr/>
            <p:nvPr/>
          </p:nvSpPr>
          <p:spPr>
            <a:xfrm>
              <a:off x="4637925" y="3222374"/>
              <a:ext cx="486976" cy="855233"/>
            </a:xfrm>
            <a:custGeom>
              <a:avLst/>
              <a:gdLst/>
              <a:ahLst/>
              <a:cxnLst/>
              <a:rect l="l" t="t" r="r" b="b"/>
              <a:pathLst>
                <a:path w="536575" h="942339">
                  <a:moveTo>
                    <a:pt x="504372" y="891013"/>
                  </a:moveTo>
                  <a:lnTo>
                    <a:pt x="481584" y="905256"/>
                  </a:lnTo>
                  <a:lnTo>
                    <a:pt x="536448" y="941832"/>
                  </a:lnTo>
                  <a:lnTo>
                    <a:pt x="532845" y="902208"/>
                  </a:lnTo>
                  <a:lnTo>
                    <a:pt x="512063" y="902208"/>
                  </a:lnTo>
                  <a:lnTo>
                    <a:pt x="509015" y="899160"/>
                  </a:lnTo>
                  <a:lnTo>
                    <a:pt x="504372" y="891013"/>
                  </a:lnTo>
                  <a:close/>
                </a:path>
                <a:path w="536575" h="942339">
                  <a:moveTo>
                    <a:pt x="510148" y="887403"/>
                  </a:moveTo>
                  <a:lnTo>
                    <a:pt x="504372" y="891013"/>
                  </a:lnTo>
                  <a:lnTo>
                    <a:pt x="509015" y="899160"/>
                  </a:lnTo>
                  <a:lnTo>
                    <a:pt x="512063" y="902208"/>
                  </a:lnTo>
                  <a:lnTo>
                    <a:pt x="515112" y="896112"/>
                  </a:lnTo>
                  <a:lnTo>
                    <a:pt x="510148" y="887403"/>
                  </a:lnTo>
                  <a:close/>
                </a:path>
                <a:path w="536575" h="942339">
                  <a:moveTo>
                    <a:pt x="530351" y="874776"/>
                  </a:moveTo>
                  <a:lnTo>
                    <a:pt x="510148" y="887403"/>
                  </a:lnTo>
                  <a:lnTo>
                    <a:pt x="515112" y="896112"/>
                  </a:lnTo>
                  <a:lnTo>
                    <a:pt x="512063" y="902208"/>
                  </a:lnTo>
                  <a:lnTo>
                    <a:pt x="532845" y="902208"/>
                  </a:lnTo>
                  <a:lnTo>
                    <a:pt x="530351" y="874776"/>
                  </a:lnTo>
                  <a:close/>
                </a:path>
                <a:path w="536575" h="942339">
                  <a:moveTo>
                    <a:pt x="0" y="0"/>
                  </a:moveTo>
                  <a:lnTo>
                    <a:pt x="0" y="6096"/>
                  </a:lnTo>
                  <a:lnTo>
                    <a:pt x="504372" y="891013"/>
                  </a:lnTo>
                  <a:lnTo>
                    <a:pt x="510148" y="887403"/>
                  </a:lnTo>
                  <a:lnTo>
                    <a:pt x="6096" y="3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1" name="object 302">
              <a:extLst>
                <a:ext uri="{FF2B5EF4-FFF2-40B4-BE49-F238E27FC236}">
                  <a16:creationId xmlns:a16="http://schemas.microsoft.com/office/drawing/2014/main" id="{45F9C667-A215-4A8B-A5E8-63D153C1D0A6}"/>
                </a:ext>
              </a:extLst>
            </p:cNvPr>
            <p:cNvSpPr/>
            <p:nvPr/>
          </p:nvSpPr>
          <p:spPr>
            <a:xfrm>
              <a:off x="4637925" y="3211308"/>
              <a:ext cx="486976" cy="965883"/>
            </a:xfrm>
            <a:custGeom>
              <a:avLst/>
              <a:gdLst/>
              <a:ahLst/>
              <a:cxnLst/>
              <a:rect l="l" t="t" r="r" b="b"/>
              <a:pathLst>
                <a:path w="536575" h="1064260">
                  <a:moveTo>
                    <a:pt x="504468" y="1012012"/>
                  </a:moveTo>
                  <a:lnTo>
                    <a:pt x="481584" y="1024127"/>
                  </a:lnTo>
                  <a:lnTo>
                    <a:pt x="536448" y="1063752"/>
                  </a:lnTo>
                  <a:lnTo>
                    <a:pt x="534508" y="1021079"/>
                  </a:lnTo>
                  <a:lnTo>
                    <a:pt x="509015" y="1021079"/>
                  </a:lnTo>
                  <a:lnTo>
                    <a:pt x="504468" y="1012012"/>
                  </a:lnTo>
                  <a:close/>
                </a:path>
                <a:path w="536575" h="1064260">
                  <a:moveTo>
                    <a:pt x="510493" y="1008822"/>
                  </a:moveTo>
                  <a:lnTo>
                    <a:pt x="504468" y="1012012"/>
                  </a:lnTo>
                  <a:lnTo>
                    <a:pt x="509015" y="1021079"/>
                  </a:lnTo>
                  <a:lnTo>
                    <a:pt x="515112" y="1021079"/>
                  </a:lnTo>
                  <a:lnTo>
                    <a:pt x="515112" y="1018031"/>
                  </a:lnTo>
                  <a:lnTo>
                    <a:pt x="510493" y="1008822"/>
                  </a:lnTo>
                  <a:close/>
                </a:path>
                <a:path w="536575" h="1064260">
                  <a:moveTo>
                    <a:pt x="533400" y="996696"/>
                  </a:moveTo>
                  <a:lnTo>
                    <a:pt x="510493" y="1008822"/>
                  </a:lnTo>
                  <a:lnTo>
                    <a:pt x="515112" y="1018031"/>
                  </a:lnTo>
                  <a:lnTo>
                    <a:pt x="515112" y="1021079"/>
                  </a:lnTo>
                  <a:lnTo>
                    <a:pt x="534508" y="1021079"/>
                  </a:lnTo>
                  <a:lnTo>
                    <a:pt x="533400" y="996696"/>
                  </a:lnTo>
                  <a:close/>
                </a:path>
                <a:path w="536575" h="1064260">
                  <a:moveTo>
                    <a:pt x="3048" y="0"/>
                  </a:moveTo>
                  <a:lnTo>
                    <a:pt x="0" y="6096"/>
                  </a:lnTo>
                  <a:lnTo>
                    <a:pt x="504468" y="1012012"/>
                  </a:lnTo>
                  <a:lnTo>
                    <a:pt x="510493" y="1008822"/>
                  </a:lnTo>
                  <a:lnTo>
                    <a:pt x="6096" y="304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2" name="object 303">
              <a:extLst>
                <a:ext uri="{FF2B5EF4-FFF2-40B4-BE49-F238E27FC236}">
                  <a16:creationId xmlns:a16="http://schemas.microsoft.com/office/drawing/2014/main" id="{CF2C25DD-0310-43D1-893A-56DDC6B5D53A}"/>
                </a:ext>
              </a:extLst>
            </p:cNvPr>
            <p:cNvSpPr/>
            <p:nvPr/>
          </p:nvSpPr>
          <p:spPr>
            <a:xfrm>
              <a:off x="3451204" y="2987242"/>
              <a:ext cx="1424620" cy="199401"/>
            </a:xfrm>
            <a:custGeom>
              <a:avLst/>
              <a:gdLst/>
              <a:ahLst/>
              <a:cxnLst/>
              <a:rect l="l" t="t" r="r" b="b"/>
              <a:pathLst>
                <a:path w="1569720" h="219710">
                  <a:moveTo>
                    <a:pt x="0" y="219456"/>
                  </a:moveTo>
                  <a:lnTo>
                    <a:pt x="1569720" y="219456"/>
                  </a:lnTo>
                  <a:lnTo>
                    <a:pt x="1569720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3" name="object 304">
              <a:extLst>
                <a:ext uri="{FF2B5EF4-FFF2-40B4-BE49-F238E27FC236}">
                  <a16:creationId xmlns:a16="http://schemas.microsoft.com/office/drawing/2014/main" id="{743E7ABF-B103-41FB-A96A-92C0F1BB39AE}"/>
                </a:ext>
              </a:extLst>
            </p:cNvPr>
            <p:cNvSpPr/>
            <p:nvPr/>
          </p:nvSpPr>
          <p:spPr>
            <a:xfrm>
              <a:off x="3451204" y="2987242"/>
              <a:ext cx="1424620" cy="199401"/>
            </a:xfrm>
            <a:custGeom>
              <a:avLst/>
              <a:gdLst/>
              <a:ahLst/>
              <a:cxnLst/>
              <a:rect l="l" t="t" r="r" b="b"/>
              <a:pathLst>
                <a:path w="1569720" h="219710">
                  <a:moveTo>
                    <a:pt x="0" y="0"/>
                  </a:moveTo>
                  <a:lnTo>
                    <a:pt x="0" y="219455"/>
                  </a:lnTo>
                  <a:lnTo>
                    <a:pt x="1569720" y="219455"/>
                  </a:lnTo>
                  <a:lnTo>
                    <a:pt x="1569720" y="0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CCCC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4" name="object 305">
              <a:extLst>
                <a:ext uri="{FF2B5EF4-FFF2-40B4-BE49-F238E27FC236}">
                  <a16:creationId xmlns:a16="http://schemas.microsoft.com/office/drawing/2014/main" id="{4CA1307A-4BC1-41EE-8907-34F6C9F53040}"/>
                </a:ext>
              </a:extLst>
            </p:cNvPr>
            <p:cNvSpPr txBox="1"/>
            <p:nvPr/>
          </p:nvSpPr>
          <p:spPr>
            <a:xfrm>
              <a:off x="3474717" y="3056136"/>
              <a:ext cx="1841863" cy="177433"/>
            </a:xfrm>
            <a:prstGeom prst="rect">
              <a:avLst/>
            </a:prstGeom>
          </p:spPr>
          <p:txBody>
            <a:bodyPr vert="horz" wrap="square" lIns="0" tIns="15560" rIns="0" bIns="0" rtlCol="0">
              <a:spAutoFit/>
            </a:bodyPr>
            <a:lstStyle/>
            <a:p>
              <a:pPr marL="42648" marR="0" lvl="0" indent="0" algn="l" defTabSz="914400" rtl="0" eaLnBrk="1" fontAlgn="auto" latinLnBrk="0" hangingPunct="1">
                <a:lnSpc>
                  <a:spcPts val="899"/>
                </a:lnSpc>
                <a:spcBef>
                  <a:spcPts val="12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50" b="0" i="0" u="none" strike="noStrike" kern="1200" cap="none" spc="32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公司现状与市场</a:t>
              </a:r>
              <a:r>
                <a:rPr kumimoji="0" sz="1050" b="0" i="0" u="none" strike="noStrike" kern="1200" cap="none" spc="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分</a:t>
              </a:r>
              <a:r>
                <a:rPr kumimoji="0" sz="1050" b="0" i="0" u="none" strike="noStrike" kern="1200" cap="none" spc="32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析之比较</a:t>
              </a:r>
              <a:endPara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  <a:p>
              <a:pPr marL="0" marR="4611" lvl="0" indent="0" algn="r" defTabSz="914400" rtl="0" eaLnBrk="1" fontAlgn="auto" latinLnBrk="0" hangingPunct="1">
                <a:lnSpc>
                  <a:spcPts val="68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0" i="0" u="none" strike="noStrike" kern="1200" cap="none" spc="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rPr>
                <a:t>90P</a:t>
              </a:r>
              <a:endPara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9CD2BB-0873-4CB6-89AC-943A1643D7C4}"/>
              </a:ext>
            </a:extLst>
          </p:cNvPr>
          <p:cNvGrpSpPr/>
          <p:nvPr/>
        </p:nvGrpSpPr>
        <p:grpSpPr>
          <a:xfrm>
            <a:off x="5546411" y="3471119"/>
            <a:ext cx="826032" cy="573149"/>
            <a:chOff x="5553555" y="3734130"/>
            <a:chExt cx="401568" cy="323882"/>
          </a:xfrm>
          <a:solidFill>
            <a:srgbClr val="0D2446"/>
          </a:solidFill>
        </p:grpSpPr>
        <p:sp>
          <p:nvSpPr>
            <p:cNvPr id="349" name="object 310">
              <a:extLst>
                <a:ext uri="{FF2B5EF4-FFF2-40B4-BE49-F238E27FC236}">
                  <a16:creationId xmlns:a16="http://schemas.microsoft.com/office/drawing/2014/main" id="{3526B152-CC9E-441C-860D-D362F2E6FD8D}"/>
                </a:ext>
              </a:extLst>
            </p:cNvPr>
            <p:cNvSpPr/>
            <p:nvPr/>
          </p:nvSpPr>
          <p:spPr>
            <a:xfrm>
              <a:off x="5611647" y="3734130"/>
              <a:ext cx="343476" cy="323882"/>
            </a:xfrm>
            <a:custGeom>
              <a:avLst/>
              <a:gdLst/>
              <a:ahLst/>
              <a:cxnLst/>
              <a:rect l="l" t="t" r="r" b="b"/>
              <a:pathLst>
                <a:path w="378460" h="356870">
                  <a:moveTo>
                    <a:pt x="265175" y="0"/>
                  </a:moveTo>
                  <a:lnTo>
                    <a:pt x="265175" y="88391"/>
                  </a:lnTo>
                  <a:lnTo>
                    <a:pt x="0" y="88391"/>
                  </a:lnTo>
                  <a:lnTo>
                    <a:pt x="0" y="265175"/>
                  </a:lnTo>
                  <a:lnTo>
                    <a:pt x="265175" y="265175"/>
                  </a:lnTo>
                  <a:lnTo>
                    <a:pt x="265175" y="356615"/>
                  </a:lnTo>
                  <a:lnTo>
                    <a:pt x="377951" y="176783"/>
                  </a:lnTo>
                  <a:lnTo>
                    <a:pt x="26517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0" name="object 311">
              <a:extLst>
                <a:ext uri="{FF2B5EF4-FFF2-40B4-BE49-F238E27FC236}">
                  <a16:creationId xmlns:a16="http://schemas.microsoft.com/office/drawing/2014/main" id="{5C1CACEA-B371-43B5-94A0-AF31F073D279}"/>
                </a:ext>
              </a:extLst>
            </p:cNvPr>
            <p:cNvSpPr/>
            <p:nvPr/>
          </p:nvSpPr>
          <p:spPr>
            <a:xfrm>
              <a:off x="5585367" y="3814352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0"/>
                  </a:moveTo>
                  <a:lnTo>
                    <a:pt x="0" y="176784"/>
                  </a:lnTo>
                </a:path>
              </a:pathLst>
            </a:custGeom>
            <a:grpFill/>
            <a:ln w="27432">
              <a:solidFill>
                <a:srgbClr val="0D24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1" name="object 312">
              <a:extLst>
                <a:ext uri="{FF2B5EF4-FFF2-40B4-BE49-F238E27FC236}">
                  <a16:creationId xmlns:a16="http://schemas.microsoft.com/office/drawing/2014/main" id="{BEFE9AD3-6A97-4498-BD7B-51D66C101E8E}"/>
                </a:ext>
              </a:extLst>
            </p:cNvPr>
            <p:cNvSpPr/>
            <p:nvPr/>
          </p:nvSpPr>
          <p:spPr>
            <a:xfrm>
              <a:off x="5553555" y="3814352"/>
              <a:ext cx="0" cy="160788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0"/>
                  </a:moveTo>
                  <a:lnTo>
                    <a:pt x="0" y="176784"/>
                  </a:ln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7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52" name="object 313">
            <a:extLst>
              <a:ext uri="{FF2B5EF4-FFF2-40B4-BE49-F238E27FC236}">
                <a16:creationId xmlns:a16="http://schemas.microsoft.com/office/drawing/2014/main" id="{3B8EB5A8-7BD0-45C0-AD8A-2D9EBD3EB63B}"/>
              </a:ext>
            </a:extLst>
          </p:cNvPr>
          <p:cNvSpPr txBox="1"/>
          <p:nvPr/>
        </p:nvSpPr>
        <p:spPr>
          <a:xfrm>
            <a:off x="6721984" y="5769499"/>
            <a:ext cx="2917078" cy="661566"/>
          </a:xfrm>
          <a:prstGeom prst="rect">
            <a:avLst/>
          </a:prstGeom>
          <a:solidFill>
            <a:srgbClr val="0D2446"/>
          </a:solidFill>
        </p:spPr>
        <p:txBody>
          <a:bodyPr vert="horz" wrap="square" lIns="0" tIns="35154" rIns="0" bIns="0" rtlCol="0">
            <a:spAutoFit/>
          </a:bodyPr>
          <a:lstStyle/>
          <a:p>
            <a:pPr marL="66277" marR="180966" lvl="0" indent="0" algn="l" defTabSz="914400" rtl="0" eaLnBrk="1" fontAlgn="auto" latinLnBrk="0" hangingPunct="1">
              <a:lnSpc>
                <a:spcPct val="200000"/>
              </a:lnSpc>
              <a:spcBef>
                <a:spcPts val="2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建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立职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业</a:t>
            </a:r>
            <a:r>
              <a:rPr kumimoji="0" sz="1100" b="0" i="0" u="none" strike="noStrike" kern="1200" cap="none" spc="2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发展通道 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提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升员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工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水平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  <a:p>
            <a:pPr marL="66277" marR="0" lvl="0" indent="0" algn="l" defTabSz="914400" rtl="0" eaLnBrk="1" fontAlgn="auto" latinLnBrk="0" hangingPunct="1">
              <a:lnSpc>
                <a:spcPct val="200000"/>
              </a:lnSpc>
              <a:spcBef>
                <a:spcPts val="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提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高薪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资</a:t>
            </a:r>
            <a:r>
              <a:rPr kumimoji="0" sz="1100" b="0" i="0" u="none" strike="noStrike" kern="1200" cap="none" spc="27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的投资</a:t>
            </a:r>
            <a:r>
              <a:rPr kumimoji="0" sz="1100" b="0" i="0" u="none" strike="noStrike" kern="1200" cap="none" spc="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回报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4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>
            <a:extLst>
              <a:ext uri="{FF2B5EF4-FFF2-40B4-BE49-F238E27FC236}">
                <a16:creationId xmlns:a16="http://schemas.microsoft.com/office/drawing/2014/main" id="{933FE078-34B3-4B31-AE18-CCF83E46E26E}"/>
              </a:ext>
            </a:extLst>
          </p:cNvPr>
          <p:cNvGrpSpPr/>
          <p:nvPr/>
        </p:nvGrpSpPr>
        <p:grpSpPr>
          <a:xfrm>
            <a:off x="1946292" y="1273216"/>
            <a:ext cx="8299415" cy="4916765"/>
            <a:chOff x="1066291" y="2029940"/>
            <a:chExt cx="2269230" cy="2837359"/>
          </a:xfrm>
        </p:grpSpPr>
        <p:sp>
          <p:nvSpPr>
            <p:cNvPr id="19" name="Rounded Rectangle 3">
              <a:extLst>
                <a:ext uri="{FF2B5EF4-FFF2-40B4-BE49-F238E27FC236}">
                  <a16:creationId xmlns:a16="http://schemas.microsoft.com/office/drawing/2014/main" id="{109EE51B-2027-4450-859F-08BD245B5D76}"/>
                </a:ext>
              </a:extLst>
            </p:cNvPr>
            <p:cNvSpPr/>
            <p:nvPr/>
          </p:nvSpPr>
          <p:spPr>
            <a:xfrm>
              <a:off x="1066291" y="2029940"/>
              <a:ext cx="2269230" cy="2837359"/>
            </a:xfrm>
            <a:prstGeom prst="roundRect">
              <a:avLst>
                <a:gd name="adj" fmla="val 4016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0D2446"/>
              </a:solidFill>
              <a:prstDash val="solid"/>
              <a:miter lim="800000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660400" indent="-660400">
                <a:lnSpc>
                  <a:spcPct val="150000"/>
                </a:lnSpc>
                <a:buSzPct val="125000"/>
                <a:buChar char="•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100+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份原创书蜜笔记体系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（每周更新一份）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660400" indent="-660400">
                <a:lnSpc>
                  <a:spcPct val="150000"/>
                </a:lnSpc>
                <a:buSzPct val="125000"/>
                <a:buChar char="•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2200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小时微课，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初中高阶到管理力（含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OD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OKR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 marL="660400" indent="-660400">
                <a:lnSpc>
                  <a:spcPct val="150000"/>
                </a:lnSpc>
                <a:buSzPct val="125000"/>
                <a:buChar char="•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30G HR&amp;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管理使用工具包（可视化模版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表格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资料包）</a:t>
              </a:r>
            </a:p>
            <a:p>
              <a:pPr marL="660400" indent="-660400">
                <a:lnSpc>
                  <a:spcPct val="150000"/>
                </a:lnSpc>
                <a:buSzPct val="125000"/>
                <a:buChar char="•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6912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份行研报告（每天更新三份）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660400" indent="-660400">
                <a:lnSpc>
                  <a:spcPct val="150000"/>
                </a:lnSpc>
                <a:buSzPct val="125000"/>
                <a:buFontTx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优质测评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精品线下，会员独享折扣</a:t>
              </a:r>
            </a:p>
            <a:p>
              <a:pPr marL="660400" indent="-660400" algn="l">
                <a:lnSpc>
                  <a:spcPct val="150000"/>
                </a:lnSpc>
                <a:buSzPct val="125000"/>
                <a:buChar char="•"/>
              </a:pP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2DA5C8F4-CA03-4056-89A1-3B77515881C5}"/>
                </a:ext>
              </a:extLst>
            </p:cNvPr>
            <p:cNvSpPr/>
            <p:nvPr/>
          </p:nvSpPr>
          <p:spPr>
            <a:xfrm>
              <a:off x="1066291" y="2253110"/>
              <a:ext cx="2269165" cy="353290"/>
            </a:xfrm>
            <a:prstGeom prst="rect">
              <a:avLst/>
            </a:prstGeom>
            <a:solidFill>
              <a:srgbClr val="0D2446"/>
            </a:solidFill>
            <a:ln w="12700" cap="flat" cmpd="sng" algn="ctr">
              <a:solidFill>
                <a:srgbClr val="0D244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超级学习年卡</a:t>
              </a:r>
            </a:p>
          </p:txBody>
        </p:sp>
      </p:grpSp>
      <p:sp>
        <p:nvSpPr>
          <p:cNvPr id="21" name="圆角矩形">
            <a:extLst>
              <a:ext uri="{FF2B5EF4-FFF2-40B4-BE49-F238E27FC236}">
                <a16:creationId xmlns:a16="http://schemas.microsoft.com/office/drawing/2014/main" id="{C45D5516-050A-4681-9B31-690831F7C818}"/>
              </a:ext>
            </a:extLst>
          </p:cNvPr>
          <p:cNvSpPr/>
          <p:nvPr/>
        </p:nvSpPr>
        <p:spPr>
          <a:xfrm>
            <a:off x="7538719" y="4409440"/>
            <a:ext cx="2346961" cy="355600"/>
          </a:xfrm>
          <a:prstGeom prst="roundRect">
            <a:avLst>
              <a:gd name="adj" fmla="val 16667"/>
            </a:avLst>
          </a:prstGeom>
          <a:noFill/>
          <a:ln w="50800" cap="flat">
            <a:solidFill>
              <a:srgbClr val="0D2446"/>
            </a:solidFill>
            <a:prstDash val="solid"/>
            <a:round/>
          </a:ln>
          <a:effectLst/>
        </p:spPr>
        <p:txBody>
          <a:bodyPr wrap="square" lIns="91439" tIns="91439" rIns="91439" bIns="91439" numCol="1" anchor="ctr">
            <a:noAutofit/>
          </a:bodyPr>
          <a:lstStyle/>
          <a:p>
            <a:pPr>
              <a:defRPr sz="3600" i="1">
                <a:ln>
                  <a:noFill/>
                </a:ln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年卡原价：</a:t>
            </a:r>
            <a:r>
              <a:rPr lang="en-US" altLang="zh-CN" sz="2000" b="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2999</a:t>
            </a:r>
            <a:r>
              <a:rPr lang="zh-CN" altLang="en-US" sz="2000" b="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sz="2000" b="0" strike="sngStrike" dirty="0">
              <a:ln w="19050">
                <a:solidFill>
                  <a:srgbClr val="000000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  <a:sym typeface="仿宋" panose="02010609060101010101" charset="-122"/>
            </a:endParaRPr>
          </a:p>
        </p:txBody>
      </p:sp>
      <p:sp>
        <p:nvSpPr>
          <p:cNvPr id="22" name="圆角矩形 302">
            <a:extLst>
              <a:ext uri="{FF2B5EF4-FFF2-40B4-BE49-F238E27FC236}">
                <a16:creationId xmlns:a16="http://schemas.microsoft.com/office/drawing/2014/main" id="{B10FE7F8-8F35-495D-B73B-EC5C0C0E41F6}"/>
              </a:ext>
            </a:extLst>
          </p:cNvPr>
          <p:cNvSpPr/>
          <p:nvPr/>
        </p:nvSpPr>
        <p:spPr>
          <a:xfrm>
            <a:off x="4271829" y="5234001"/>
            <a:ext cx="3648102" cy="701566"/>
          </a:xfrm>
          <a:prstGeom prst="roundRect">
            <a:avLst/>
          </a:prstGeom>
          <a:solidFill>
            <a:srgbClr val="0D2446"/>
          </a:solidFill>
          <a:ln w="28575">
            <a:solidFill>
              <a:srgbClr val="0D244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现扫码参团抢购：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399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0BACF-8633-4ACC-9980-642AF8B3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35" y="4642066"/>
            <a:ext cx="1331929" cy="14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人才梯队建设">
            <a:extLst>
              <a:ext uri="{FF2B5EF4-FFF2-40B4-BE49-F238E27FC236}">
                <a16:creationId xmlns:a16="http://schemas.microsoft.com/office/drawing/2014/main" id="{CA776E83-840F-47E4-B6B5-63E7958D8495}"/>
              </a:ext>
            </a:extLst>
          </p:cNvPr>
          <p:cNvSpPr txBox="1"/>
          <p:nvPr/>
        </p:nvSpPr>
        <p:spPr>
          <a:xfrm>
            <a:off x="5130800" y="1609225"/>
            <a:ext cx="104298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20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人才梯队建设</a:t>
            </a:r>
          </a:p>
        </p:txBody>
      </p:sp>
      <p:sp>
        <p:nvSpPr>
          <p:cNvPr id="101" name="圆角矩形">
            <a:extLst>
              <a:ext uri="{FF2B5EF4-FFF2-40B4-BE49-F238E27FC236}">
                <a16:creationId xmlns:a16="http://schemas.microsoft.com/office/drawing/2014/main" id="{DBA35FC4-76E7-4D5F-81E7-A0770FE6D5A8}"/>
              </a:ext>
            </a:extLst>
          </p:cNvPr>
          <p:cNvSpPr/>
          <p:nvPr/>
        </p:nvSpPr>
        <p:spPr>
          <a:xfrm>
            <a:off x="1955800" y="2968125"/>
            <a:ext cx="2895600" cy="3302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2" name="圆角矩形">
            <a:extLst>
              <a:ext uri="{FF2B5EF4-FFF2-40B4-BE49-F238E27FC236}">
                <a16:creationId xmlns:a16="http://schemas.microsoft.com/office/drawing/2014/main" id="{A8662D0F-1E70-4BED-86A7-06FB8889EC7C}"/>
              </a:ext>
            </a:extLst>
          </p:cNvPr>
          <p:cNvSpPr/>
          <p:nvPr/>
        </p:nvSpPr>
        <p:spPr>
          <a:xfrm>
            <a:off x="6451600" y="2345825"/>
            <a:ext cx="2349500" cy="3302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3" name="圆角矩形">
            <a:extLst>
              <a:ext uri="{FF2B5EF4-FFF2-40B4-BE49-F238E27FC236}">
                <a16:creationId xmlns:a16="http://schemas.microsoft.com/office/drawing/2014/main" id="{D0FBCB9D-0872-4B76-B611-7F0CA492CAE1}"/>
              </a:ext>
            </a:extLst>
          </p:cNvPr>
          <p:cNvSpPr/>
          <p:nvPr/>
        </p:nvSpPr>
        <p:spPr>
          <a:xfrm>
            <a:off x="1968500" y="2371225"/>
            <a:ext cx="2870200" cy="3302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4" name="圆角矩形">
            <a:extLst>
              <a:ext uri="{FF2B5EF4-FFF2-40B4-BE49-F238E27FC236}">
                <a16:creationId xmlns:a16="http://schemas.microsoft.com/office/drawing/2014/main" id="{7CFB322A-3BB8-4068-A223-5BA1FED99D77}"/>
              </a:ext>
            </a:extLst>
          </p:cNvPr>
          <p:cNvSpPr/>
          <p:nvPr/>
        </p:nvSpPr>
        <p:spPr>
          <a:xfrm>
            <a:off x="4597400" y="1774325"/>
            <a:ext cx="1917700" cy="330200"/>
          </a:xfrm>
          <a:prstGeom prst="roundRect">
            <a:avLst>
              <a:gd name="adj" fmla="val 16667"/>
            </a:avLst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5" name="愿景与使命">
            <a:extLst>
              <a:ext uri="{FF2B5EF4-FFF2-40B4-BE49-F238E27FC236}">
                <a16:creationId xmlns:a16="http://schemas.microsoft.com/office/drawing/2014/main" id="{E6CEF07D-ECC7-4CF9-BFEE-F985CFA844AB}"/>
              </a:ext>
            </a:extLst>
          </p:cNvPr>
          <p:cNvSpPr txBox="1"/>
          <p:nvPr/>
        </p:nvSpPr>
        <p:spPr>
          <a:xfrm>
            <a:off x="4660900" y="1748925"/>
            <a:ext cx="1879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愿景与使命</a:t>
            </a:r>
          </a:p>
        </p:txBody>
      </p:sp>
      <p:sp>
        <p:nvSpPr>
          <p:cNvPr id="106" name="企业战略目标">
            <a:extLst>
              <a:ext uri="{FF2B5EF4-FFF2-40B4-BE49-F238E27FC236}">
                <a16:creationId xmlns:a16="http://schemas.microsoft.com/office/drawing/2014/main" id="{3507C1DC-58F4-458D-820E-165B8823D545}"/>
              </a:ext>
            </a:extLst>
          </p:cNvPr>
          <p:cNvSpPr txBox="1"/>
          <p:nvPr/>
        </p:nvSpPr>
        <p:spPr>
          <a:xfrm>
            <a:off x="2387600" y="2358525"/>
            <a:ext cx="1879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企业战略目标</a:t>
            </a:r>
          </a:p>
        </p:txBody>
      </p:sp>
      <p:sp>
        <p:nvSpPr>
          <p:cNvPr id="107" name="工作文化及价值观">
            <a:extLst>
              <a:ext uri="{FF2B5EF4-FFF2-40B4-BE49-F238E27FC236}">
                <a16:creationId xmlns:a16="http://schemas.microsoft.com/office/drawing/2014/main" id="{02C34D7F-FE3F-4495-88BE-DE3CC1B70252}"/>
              </a:ext>
            </a:extLst>
          </p:cNvPr>
          <p:cNvSpPr txBox="1"/>
          <p:nvPr/>
        </p:nvSpPr>
        <p:spPr>
          <a:xfrm>
            <a:off x="6261100" y="2358525"/>
            <a:ext cx="2730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工作文化及价值观</a:t>
            </a:r>
          </a:p>
        </p:txBody>
      </p:sp>
      <p:sp>
        <p:nvSpPr>
          <p:cNvPr id="108" name="企业业务目标及关键领域">
            <a:extLst>
              <a:ext uri="{FF2B5EF4-FFF2-40B4-BE49-F238E27FC236}">
                <a16:creationId xmlns:a16="http://schemas.microsoft.com/office/drawing/2014/main" id="{2CA3B0D3-7A0C-4DA1-8BB9-0A66D1721715}"/>
              </a:ext>
            </a:extLst>
          </p:cNvPr>
          <p:cNvSpPr txBox="1"/>
          <p:nvPr/>
        </p:nvSpPr>
        <p:spPr>
          <a:xfrm>
            <a:off x="2019300" y="2942725"/>
            <a:ext cx="2768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企业业务目标及关键领域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09" name="组织架构">
            <a:extLst>
              <a:ext uri="{FF2B5EF4-FFF2-40B4-BE49-F238E27FC236}">
                <a16:creationId xmlns:a16="http://schemas.microsoft.com/office/drawing/2014/main" id="{72EC6D5D-857A-460F-8C40-5C7B5A01CFC2}"/>
              </a:ext>
            </a:extLst>
          </p:cNvPr>
          <p:cNvSpPr txBox="1"/>
          <p:nvPr/>
        </p:nvSpPr>
        <p:spPr>
          <a:xfrm>
            <a:off x="6464300" y="3412625"/>
            <a:ext cx="2324100" cy="338554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组织架构</a:t>
            </a:r>
          </a:p>
        </p:txBody>
      </p:sp>
      <p:sp>
        <p:nvSpPr>
          <p:cNvPr id="111" name="流程与组织">
            <a:extLst>
              <a:ext uri="{FF2B5EF4-FFF2-40B4-BE49-F238E27FC236}">
                <a16:creationId xmlns:a16="http://schemas.microsoft.com/office/drawing/2014/main" id="{D9E15255-0CB9-4102-A559-A341F1081625}"/>
              </a:ext>
            </a:extLst>
          </p:cNvPr>
          <p:cNvSpPr txBox="1"/>
          <p:nvPr/>
        </p:nvSpPr>
        <p:spPr>
          <a:xfrm>
            <a:off x="9664700" y="3031626"/>
            <a:ext cx="838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流程与组织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12" name="人力资源政策与制度">
            <a:extLst>
              <a:ext uri="{FF2B5EF4-FFF2-40B4-BE49-F238E27FC236}">
                <a16:creationId xmlns:a16="http://schemas.microsoft.com/office/drawing/2014/main" id="{56DCF267-8DB8-474A-B402-0AC772233B13}"/>
              </a:ext>
            </a:extLst>
          </p:cNvPr>
          <p:cNvSpPr txBox="1"/>
          <p:nvPr/>
        </p:nvSpPr>
        <p:spPr>
          <a:xfrm>
            <a:off x="9817100" y="4581026"/>
            <a:ext cx="71120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人力资源政策与制度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13" name="圆角矩形">
            <a:extLst>
              <a:ext uri="{FF2B5EF4-FFF2-40B4-BE49-F238E27FC236}">
                <a16:creationId xmlns:a16="http://schemas.microsoft.com/office/drawing/2014/main" id="{EAF1DB35-3D6C-4663-B2C3-3E8F8F2F933D}"/>
              </a:ext>
            </a:extLst>
          </p:cNvPr>
          <p:cNvSpPr/>
          <p:nvPr/>
        </p:nvSpPr>
        <p:spPr>
          <a:xfrm>
            <a:off x="1968500" y="3438025"/>
            <a:ext cx="2895600" cy="3302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4" name="企业策略与核心业务流程">
            <a:extLst>
              <a:ext uri="{FF2B5EF4-FFF2-40B4-BE49-F238E27FC236}">
                <a16:creationId xmlns:a16="http://schemas.microsoft.com/office/drawing/2014/main" id="{1E65C4E2-7106-4B3A-BC72-39B9CE59C280}"/>
              </a:ext>
            </a:extLst>
          </p:cNvPr>
          <p:cNvSpPr txBox="1"/>
          <p:nvPr/>
        </p:nvSpPr>
        <p:spPr>
          <a:xfrm>
            <a:off x="1993900" y="3412625"/>
            <a:ext cx="2768600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企业策略与核心业务流程</a:t>
            </a:r>
          </a:p>
        </p:txBody>
      </p:sp>
      <p:sp>
        <p:nvSpPr>
          <p:cNvPr id="115" name="矩形">
            <a:extLst>
              <a:ext uri="{FF2B5EF4-FFF2-40B4-BE49-F238E27FC236}">
                <a16:creationId xmlns:a16="http://schemas.microsoft.com/office/drawing/2014/main" id="{E3720D21-B37B-41E4-99A3-68C061BB1E0A}"/>
              </a:ext>
            </a:extLst>
          </p:cNvPr>
          <p:cNvSpPr/>
          <p:nvPr/>
        </p:nvSpPr>
        <p:spPr>
          <a:xfrm>
            <a:off x="4648200" y="4085725"/>
            <a:ext cx="2654300" cy="304800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6" name="人力资源规划">
            <a:extLst>
              <a:ext uri="{FF2B5EF4-FFF2-40B4-BE49-F238E27FC236}">
                <a16:creationId xmlns:a16="http://schemas.microsoft.com/office/drawing/2014/main" id="{3ED3E659-D8C2-4B17-8522-F46AC2C93438}"/>
              </a:ext>
            </a:extLst>
          </p:cNvPr>
          <p:cNvSpPr txBox="1"/>
          <p:nvPr/>
        </p:nvSpPr>
        <p:spPr>
          <a:xfrm>
            <a:off x="4457700" y="40603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人力资源规划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17" name="矩形">
            <a:extLst>
              <a:ext uri="{FF2B5EF4-FFF2-40B4-BE49-F238E27FC236}">
                <a16:creationId xmlns:a16="http://schemas.microsoft.com/office/drawing/2014/main" id="{B3E05F84-5119-4369-B591-84BE80F20AD4}"/>
              </a:ext>
            </a:extLst>
          </p:cNvPr>
          <p:cNvSpPr/>
          <p:nvPr/>
        </p:nvSpPr>
        <p:spPr>
          <a:xfrm>
            <a:off x="4660900" y="5203325"/>
            <a:ext cx="2654300" cy="304800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8" name="矩形">
            <a:extLst>
              <a:ext uri="{FF2B5EF4-FFF2-40B4-BE49-F238E27FC236}">
                <a16:creationId xmlns:a16="http://schemas.microsoft.com/office/drawing/2014/main" id="{884A1ABC-D291-45E2-B13F-7F2E1FD36287}"/>
              </a:ext>
            </a:extLst>
          </p:cNvPr>
          <p:cNvSpPr/>
          <p:nvPr/>
        </p:nvSpPr>
        <p:spPr>
          <a:xfrm>
            <a:off x="4660900" y="5597025"/>
            <a:ext cx="2654300" cy="304800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9" name="矩形">
            <a:extLst>
              <a:ext uri="{FF2B5EF4-FFF2-40B4-BE49-F238E27FC236}">
                <a16:creationId xmlns:a16="http://schemas.microsoft.com/office/drawing/2014/main" id="{EB661497-AD1D-47BA-8F20-06C4F5AF689B}"/>
              </a:ext>
            </a:extLst>
          </p:cNvPr>
          <p:cNvSpPr/>
          <p:nvPr/>
        </p:nvSpPr>
        <p:spPr>
          <a:xfrm>
            <a:off x="4660900" y="5978025"/>
            <a:ext cx="2654300" cy="304800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0" name="矩形">
            <a:extLst>
              <a:ext uri="{FF2B5EF4-FFF2-40B4-BE49-F238E27FC236}">
                <a16:creationId xmlns:a16="http://schemas.microsoft.com/office/drawing/2014/main" id="{5C51A1AA-4A24-4F4C-9867-AB18262C3973}"/>
              </a:ext>
            </a:extLst>
          </p:cNvPr>
          <p:cNvSpPr/>
          <p:nvPr/>
        </p:nvSpPr>
        <p:spPr>
          <a:xfrm>
            <a:off x="3949700" y="6371725"/>
            <a:ext cx="4254500" cy="30480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1" name="人力资源增值">
            <a:extLst>
              <a:ext uri="{FF2B5EF4-FFF2-40B4-BE49-F238E27FC236}">
                <a16:creationId xmlns:a16="http://schemas.microsoft.com/office/drawing/2014/main" id="{93A7B49F-603F-4B20-BD9C-1A064CD51F6B}"/>
              </a:ext>
            </a:extLst>
          </p:cNvPr>
          <p:cNvSpPr txBox="1"/>
          <p:nvPr/>
        </p:nvSpPr>
        <p:spPr>
          <a:xfrm>
            <a:off x="4381500" y="63844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人力资源增值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22" name="薪酬激励">
            <a:extLst>
              <a:ext uri="{FF2B5EF4-FFF2-40B4-BE49-F238E27FC236}">
                <a16:creationId xmlns:a16="http://schemas.microsoft.com/office/drawing/2014/main" id="{889067D1-10B4-4FBA-99C0-FA35F47E9CB6}"/>
              </a:ext>
            </a:extLst>
          </p:cNvPr>
          <p:cNvSpPr txBox="1"/>
          <p:nvPr/>
        </p:nvSpPr>
        <p:spPr>
          <a:xfrm>
            <a:off x="4432300" y="59653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薪酬激励</a:t>
            </a:r>
          </a:p>
        </p:txBody>
      </p:sp>
      <p:sp>
        <p:nvSpPr>
          <p:cNvPr id="123" name="人才梯队建设">
            <a:extLst>
              <a:ext uri="{FF2B5EF4-FFF2-40B4-BE49-F238E27FC236}">
                <a16:creationId xmlns:a16="http://schemas.microsoft.com/office/drawing/2014/main" id="{3B98A88C-D8BE-499E-B1B6-43E883FAFAF5}"/>
              </a:ext>
            </a:extLst>
          </p:cNvPr>
          <p:cNvSpPr txBox="1"/>
          <p:nvPr/>
        </p:nvSpPr>
        <p:spPr>
          <a:xfrm>
            <a:off x="4445000" y="52033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人才梯队建设</a:t>
            </a:r>
          </a:p>
        </p:txBody>
      </p:sp>
      <p:sp>
        <p:nvSpPr>
          <p:cNvPr id="124" name="绩效管理">
            <a:extLst>
              <a:ext uri="{FF2B5EF4-FFF2-40B4-BE49-F238E27FC236}">
                <a16:creationId xmlns:a16="http://schemas.microsoft.com/office/drawing/2014/main" id="{D26037A5-7524-4316-9FB2-78E26ABE684F}"/>
              </a:ext>
            </a:extLst>
          </p:cNvPr>
          <p:cNvSpPr txBox="1"/>
          <p:nvPr/>
        </p:nvSpPr>
        <p:spPr>
          <a:xfrm>
            <a:off x="4432300" y="55970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绩效管理</a:t>
            </a:r>
          </a:p>
        </p:txBody>
      </p:sp>
      <p:sp>
        <p:nvSpPr>
          <p:cNvPr id="125" name="矩形">
            <a:extLst>
              <a:ext uri="{FF2B5EF4-FFF2-40B4-BE49-F238E27FC236}">
                <a16:creationId xmlns:a16="http://schemas.microsoft.com/office/drawing/2014/main" id="{AA33CCF5-4D69-46F1-9D63-DAE361F04E72}"/>
              </a:ext>
            </a:extLst>
          </p:cNvPr>
          <p:cNvSpPr/>
          <p:nvPr/>
        </p:nvSpPr>
        <p:spPr>
          <a:xfrm>
            <a:off x="4660900" y="4835025"/>
            <a:ext cx="2654300" cy="304800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6" name="矩形">
            <a:extLst>
              <a:ext uri="{FF2B5EF4-FFF2-40B4-BE49-F238E27FC236}">
                <a16:creationId xmlns:a16="http://schemas.microsoft.com/office/drawing/2014/main" id="{4F2D07F0-E726-4DC6-96E8-9B9D97D10BB0}"/>
              </a:ext>
            </a:extLst>
          </p:cNvPr>
          <p:cNvSpPr/>
          <p:nvPr/>
        </p:nvSpPr>
        <p:spPr>
          <a:xfrm>
            <a:off x="4660900" y="4454025"/>
            <a:ext cx="2654300" cy="304800"/>
          </a:xfrm>
          <a:prstGeom prst="rect">
            <a:avLst/>
          </a:prstGeom>
          <a:solidFill>
            <a:srgbClr val="0D2446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7" name="培训与发展">
            <a:extLst>
              <a:ext uri="{FF2B5EF4-FFF2-40B4-BE49-F238E27FC236}">
                <a16:creationId xmlns:a16="http://schemas.microsoft.com/office/drawing/2014/main" id="{B0555080-195A-4FF7-83EA-2E2BF2E314CE}"/>
              </a:ext>
            </a:extLst>
          </p:cNvPr>
          <p:cNvSpPr txBox="1"/>
          <p:nvPr/>
        </p:nvSpPr>
        <p:spPr>
          <a:xfrm>
            <a:off x="4470400" y="48223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培训与发展</a:t>
            </a:r>
          </a:p>
        </p:txBody>
      </p:sp>
      <p:sp>
        <p:nvSpPr>
          <p:cNvPr id="128" name="招聘与配置">
            <a:extLst>
              <a:ext uri="{FF2B5EF4-FFF2-40B4-BE49-F238E27FC236}">
                <a16:creationId xmlns:a16="http://schemas.microsoft.com/office/drawing/2014/main" id="{472E0D68-73B0-44C9-AD65-8BD7C9122680}"/>
              </a:ext>
            </a:extLst>
          </p:cNvPr>
          <p:cNvSpPr txBox="1"/>
          <p:nvPr/>
        </p:nvSpPr>
        <p:spPr>
          <a:xfrm>
            <a:off x="4457700" y="4441325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招聘与配置</a:t>
            </a:r>
          </a:p>
        </p:txBody>
      </p:sp>
      <p:sp>
        <p:nvSpPr>
          <p:cNvPr id="129" name="矩形">
            <a:extLst>
              <a:ext uri="{FF2B5EF4-FFF2-40B4-BE49-F238E27FC236}">
                <a16:creationId xmlns:a16="http://schemas.microsoft.com/office/drawing/2014/main" id="{80B3F680-6845-4F50-92FD-800865D14F45}"/>
              </a:ext>
            </a:extLst>
          </p:cNvPr>
          <p:cNvSpPr/>
          <p:nvPr/>
        </p:nvSpPr>
        <p:spPr>
          <a:xfrm>
            <a:off x="2235200" y="4060325"/>
            <a:ext cx="1676400" cy="2184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0" name="矩形">
            <a:extLst>
              <a:ext uri="{FF2B5EF4-FFF2-40B4-BE49-F238E27FC236}">
                <a16:creationId xmlns:a16="http://schemas.microsoft.com/office/drawing/2014/main" id="{A782092D-C3DE-44D7-A990-2A07B3B51172}"/>
              </a:ext>
            </a:extLst>
          </p:cNvPr>
          <p:cNvSpPr/>
          <p:nvPr/>
        </p:nvSpPr>
        <p:spPr>
          <a:xfrm>
            <a:off x="7988300" y="4060325"/>
            <a:ext cx="1676400" cy="21590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1" name="矩形">
            <a:extLst>
              <a:ext uri="{FF2B5EF4-FFF2-40B4-BE49-F238E27FC236}">
                <a16:creationId xmlns:a16="http://schemas.microsoft.com/office/drawing/2014/main" id="{4A275B6B-E663-416A-9D10-1B9925E01BB3}"/>
              </a:ext>
            </a:extLst>
          </p:cNvPr>
          <p:cNvSpPr/>
          <p:nvPr/>
        </p:nvSpPr>
        <p:spPr>
          <a:xfrm>
            <a:off x="1612900" y="1698125"/>
            <a:ext cx="8928100" cy="1079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2" name="矩形">
            <a:extLst>
              <a:ext uri="{FF2B5EF4-FFF2-40B4-BE49-F238E27FC236}">
                <a16:creationId xmlns:a16="http://schemas.microsoft.com/office/drawing/2014/main" id="{17A70518-5FDB-4C3A-841F-2BEFC74E3D15}"/>
              </a:ext>
            </a:extLst>
          </p:cNvPr>
          <p:cNvSpPr/>
          <p:nvPr/>
        </p:nvSpPr>
        <p:spPr>
          <a:xfrm>
            <a:off x="1625600" y="2891925"/>
            <a:ext cx="8928100" cy="965200"/>
          </a:xfrm>
          <a:prstGeom prst="rect">
            <a:avLst/>
          </a:prstGeom>
          <a:ln>
            <a:solidFill>
              <a:srgbClr val="0D2446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4" name="基于工作">
            <a:extLst>
              <a:ext uri="{FF2B5EF4-FFF2-40B4-BE49-F238E27FC236}">
                <a16:creationId xmlns:a16="http://schemas.microsoft.com/office/drawing/2014/main" id="{EB8B3081-A016-41A7-9A21-56FFAD5BEF75}"/>
              </a:ext>
            </a:extLst>
          </p:cNvPr>
          <p:cNvSpPr txBox="1"/>
          <p:nvPr/>
        </p:nvSpPr>
        <p:spPr>
          <a:xfrm>
            <a:off x="2196943" y="4639210"/>
            <a:ext cx="3301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基于工作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35" name="锯齿">
            <a:extLst>
              <a:ext uri="{FF2B5EF4-FFF2-40B4-BE49-F238E27FC236}">
                <a16:creationId xmlns:a16="http://schemas.microsoft.com/office/drawing/2014/main" id="{9EC71A6E-9F9A-4E11-96DB-9B2157836A0F}"/>
              </a:ext>
            </a:extLst>
          </p:cNvPr>
          <p:cNvSpPr/>
          <p:nvPr/>
        </p:nvSpPr>
        <p:spPr>
          <a:xfrm rot="5400000">
            <a:off x="3028950" y="4676275"/>
            <a:ext cx="711200" cy="863600"/>
          </a:xfrm>
          <a:prstGeom prst="chevron">
            <a:avLst>
              <a:gd name="adj" fmla="val 2500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6" name="锯齿">
            <a:extLst>
              <a:ext uri="{FF2B5EF4-FFF2-40B4-BE49-F238E27FC236}">
                <a16:creationId xmlns:a16="http://schemas.microsoft.com/office/drawing/2014/main" id="{E0DEBA73-8547-43AF-AA99-9E33360BC986}"/>
              </a:ext>
            </a:extLst>
          </p:cNvPr>
          <p:cNvSpPr/>
          <p:nvPr/>
        </p:nvSpPr>
        <p:spPr>
          <a:xfrm rot="5400000">
            <a:off x="2965450" y="5323975"/>
            <a:ext cx="863600" cy="863600"/>
          </a:xfrm>
          <a:prstGeom prst="chevron">
            <a:avLst>
              <a:gd name="adj" fmla="val 2500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7" name="职位族分析">
            <a:extLst>
              <a:ext uri="{FF2B5EF4-FFF2-40B4-BE49-F238E27FC236}">
                <a16:creationId xmlns:a16="http://schemas.microsoft.com/office/drawing/2014/main" id="{D3495F7E-1131-4649-AA82-CDC11B6DF2A4}"/>
              </a:ext>
            </a:extLst>
          </p:cNvPr>
          <p:cNvSpPr txBox="1"/>
          <p:nvPr/>
        </p:nvSpPr>
        <p:spPr>
          <a:xfrm>
            <a:off x="2933700" y="4898525"/>
            <a:ext cx="889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职位族分析</a:t>
            </a:r>
          </a:p>
        </p:txBody>
      </p:sp>
      <p:sp>
        <p:nvSpPr>
          <p:cNvPr id="138" name="职位价值评估">
            <a:extLst>
              <a:ext uri="{FF2B5EF4-FFF2-40B4-BE49-F238E27FC236}">
                <a16:creationId xmlns:a16="http://schemas.microsoft.com/office/drawing/2014/main" id="{D26C0DE4-CFAD-4B77-A7D8-4578BD23007D}"/>
              </a:ext>
            </a:extLst>
          </p:cNvPr>
          <p:cNvSpPr txBox="1"/>
          <p:nvPr/>
        </p:nvSpPr>
        <p:spPr>
          <a:xfrm>
            <a:off x="2971800" y="5520825"/>
            <a:ext cx="889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职位价值评估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39" name="锯齿">
            <a:extLst>
              <a:ext uri="{FF2B5EF4-FFF2-40B4-BE49-F238E27FC236}">
                <a16:creationId xmlns:a16="http://schemas.microsoft.com/office/drawing/2014/main" id="{6752BB91-9B0C-4B3D-9875-1A605E712C86}"/>
              </a:ext>
            </a:extLst>
          </p:cNvPr>
          <p:cNvSpPr/>
          <p:nvPr/>
        </p:nvSpPr>
        <p:spPr>
          <a:xfrm rot="5400000">
            <a:off x="3003550" y="4079375"/>
            <a:ext cx="762000" cy="863600"/>
          </a:xfrm>
          <a:prstGeom prst="chevron">
            <a:avLst>
              <a:gd name="adj" fmla="val 2500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0" name="工作分析">
            <a:extLst>
              <a:ext uri="{FF2B5EF4-FFF2-40B4-BE49-F238E27FC236}">
                <a16:creationId xmlns:a16="http://schemas.microsoft.com/office/drawing/2014/main" id="{0763E4DA-E872-4AD1-A069-6B6DE8ED214F}"/>
              </a:ext>
            </a:extLst>
          </p:cNvPr>
          <p:cNvSpPr txBox="1"/>
          <p:nvPr/>
        </p:nvSpPr>
        <p:spPr>
          <a:xfrm>
            <a:off x="3009900" y="4276225"/>
            <a:ext cx="7239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工作分析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43" name="锯齿">
            <a:extLst>
              <a:ext uri="{FF2B5EF4-FFF2-40B4-BE49-F238E27FC236}">
                <a16:creationId xmlns:a16="http://schemas.microsoft.com/office/drawing/2014/main" id="{CC63193E-FE01-468F-A6E6-39297C530B03}"/>
              </a:ext>
            </a:extLst>
          </p:cNvPr>
          <p:cNvSpPr/>
          <p:nvPr/>
        </p:nvSpPr>
        <p:spPr>
          <a:xfrm rot="5400000">
            <a:off x="8204200" y="4708025"/>
            <a:ext cx="723900" cy="889000"/>
          </a:xfrm>
          <a:prstGeom prst="chevron">
            <a:avLst>
              <a:gd name="adj" fmla="val 2500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4" name="锯齿">
            <a:extLst>
              <a:ext uri="{FF2B5EF4-FFF2-40B4-BE49-F238E27FC236}">
                <a16:creationId xmlns:a16="http://schemas.microsoft.com/office/drawing/2014/main" id="{72FB3334-18CC-4743-90A9-00F261065687}"/>
              </a:ext>
            </a:extLst>
          </p:cNvPr>
          <p:cNvSpPr/>
          <p:nvPr/>
        </p:nvSpPr>
        <p:spPr>
          <a:xfrm rot="5400000">
            <a:off x="8185150" y="5323975"/>
            <a:ext cx="774700" cy="901700"/>
          </a:xfrm>
          <a:prstGeom prst="chevron">
            <a:avLst>
              <a:gd name="adj" fmla="val 2500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5" name="任职资格标准">
            <a:extLst>
              <a:ext uri="{FF2B5EF4-FFF2-40B4-BE49-F238E27FC236}">
                <a16:creationId xmlns:a16="http://schemas.microsoft.com/office/drawing/2014/main" id="{9FB8EB96-17BD-45E5-9732-C8811AEFD389}"/>
              </a:ext>
            </a:extLst>
          </p:cNvPr>
          <p:cNvSpPr txBox="1"/>
          <p:nvPr/>
        </p:nvSpPr>
        <p:spPr>
          <a:xfrm>
            <a:off x="8115300" y="4937280"/>
            <a:ext cx="889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任职资格标准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46" name="任职资格等级认证">
            <a:extLst>
              <a:ext uri="{FF2B5EF4-FFF2-40B4-BE49-F238E27FC236}">
                <a16:creationId xmlns:a16="http://schemas.microsoft.com/office/drawing/2014/main" id="{0E50FF3A-C9B1-4F78-A50F-066F10B39BC0}"/>
              </a:ext>
            </a:extLst>
          </p:cNvPr>
          <p:cNvSpPr txBox="1"/>
          <p:nvPr/>
        </p:nvSpPr>
        <p:spPr>
          <a:xfrm>
            <a:off x="8153400" y="5520825"/>
            <a:ext cx="8890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任职资格等级认证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47" name="锯齿">
            <a:extLst>
              <a:ext uri="{FF2B5EF4-FFF2-40B4-BE49-F238E27FC236}">
                <a16:creationId xmlns:a16="http://schemas.microsoft.com/office/drawing/2014/main" id="{7F4E3DFE-E418-4903-A150-04F13F564AA8}"/>
              </a:ext>
            </a:extLst>
          </p:cNvPr>
          <p:cNvSpPr/>
          <p:nvPr/>
        </p:nvSpPr>
        <p:spPr>
          <a:xfrm rot="5400000">
            <a:off x="8147050" y="4053975"/>
            <a:ext cx="812800" cy="863600"/>
          </a:xfrm>
          <a:prstGeom prst="chevron">
            <a:avLst>
              <a:gd name="adj" fmla="val 2500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8" name="职业发展通道">
            <a:extLst>
              <a:ext uri="{FF2B5EF4-FFF2-40B4-BE49-F238E27FC236}">
                <a16:creationId xmlns:a16="http://schemas.microsoft.com/office/drawing/2014/main" id="{052EDE80-691E-43AB-9757-9EC19BCF84D1}"/>
              </a:ext>
            </a:extLst>
          </p:cNvPr>
          <p:cNvSpPr txBox="1"/>
          <p:nvPr/>
        </p:nvSpPr>
        <p:spPr>
          <a:xfrm>
            <a:off x="8077200" y="4250825"/>
            <a:ext cx="10033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职业发展通道</a:t>
            </a:r>
          </a:p>
        </p:txBody>
      </p:sp>
      <p:sp>
        <p:nvSpPr>
          <p:cNvPr id="149" name="矩形">
            <a:extLst>
              <a:ext uri="{FF2B5EF4-FFF2-40B4-BE49-F238E27FC236}">
                <a16:creationId xmlns:a16="http://schemas.microsoft.com/office/drawing/2014/main" id="{220D831B-564B-46D4-9048-923BFF85380D}"/>
              </a:ext>
            </a:extLst>
          </p:cNvPr>
          <p:cNvSpPr/>
          <p:nvPr/>
        </p:nvSpPr>
        <p:spPr>
          <a:xfrm>
            <a:off x="1612899" y="3996826"/>
            <a:ext cx="8966202" cy="27559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pic>
        <p:nvPicPr>
          <p:cNvPr id="150" name="image.tif" descr="image.tif">
            <a:extLst>
              <a:ext uri="{FF2B5EF4-FFF2-40B4-BE49-F238E27FC236}">
                <a16:creationId xmlns:a16="http://schemas.microsoft.com/office/drawing/2014/main" id="{D244C903-D24D-425B-8118-406C0F9069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3875087" y="4715962"/>
            <a:ext cx="593726" cy="75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.tif" descr="image.tif">
            <a:extLst>
              <a:ext uri="{FF2B5EF4-FFF2-40B4-BE49-F238E27FC236}">
                <a16:creationId xmlns:a16="http://schemas.microsoft.com/office/drawing/2014/main" id="{A1437DBD-C312-44CD-881E-BD6FE56912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7405687" y="4741362"/>
            <a:ext cx="593726" cy="75882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线条">
            <a:extLst>
              <a:ext uri="{FF2B5EF4-FFF2-40B4-BE49-F238E27FC236}">
                <a16:creationId xmlns:a16="http://schemas.microsoft.com/office/drawing/2014/main" id="{29C48D6B-6A30-4414-A31E-F5EF5F4AB3F2}"/>
              </a:ext>
            </a:extLst>
          </p:cNvPr>
          <p:cNvSpPr/>
          <p:nvPr/>
        </p:nvSpPr>
        <p:spPr>
          <a:xfrm>
            <a:off x="1739900" y="1964825"/>
            <a:ext cx="27940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3" name="线条">
            <a:extLst>
              <a:ext uri="{FF2B5EF4-FFF2-40B4-BE49-F238E27FC236}">
                <a16:creationId xmlns:a16="http://schemas.microsoft.com/office/drawing/2014/main" id="{B2ADE706-C982-4228-9759-37FABF8F1ED5}"/>
              </a:ext>
            </a:extLst>
          </p:cNvPr>
          <p:cNvSpPr/>
          <p:nvPr/>
        </p:nvSpPr>
        <p:spPr>
          <a:xfrm flipH="1">
            <a:off x="1753870" y="1952125"/>
            <a:ext cx="1" cy="20447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4" name="线条">
            <a:extLst>
              <a:ext uri="{FF2B5EF4-FFF2-40B4-BE49-F238E27FC236}">
                <a16:creationId xmlns:a16="http://schemas.microsoft.com/office/drawing/2014/main" id="{0CB51480-EF43-476A-8192-F60ED15FCA01}"/>
              </a:ext>
            </a:extLst>
          </p:cNvPr>
          <p:cNvSpPr/>
          <p:nvPr/>
        </p:nvSpPr>
        <p:spPr>
          <a:xfrm>
            <a:off x="9500870" y="2498224"/>
            <a:ext cx="1" cy="1473202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5" name="线条">
            <a:extLst>
              <a:ext uri="{FF2B5EF4-FFF2-40B4-BE49-F238E27FC236}">
                <a16:creationId xmlns:a16="http://schemas.microsoft.com/office/drawing/2014/main" id="{4E72F516-E343-4F06-BA72-0577B89C8996}"/>
              </a:ext>
            </a:extLst>
          </p:cNvPr>
          <p:cNvSpPr/>
          <p:nvPr/>
        </p:nvSpPr>
        <p:spPr>
          <a:xfrm>
            <a:off x="7633971" y="2663325"/>
            <a:ext cx="1" cy="7747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" name="线条">
            <a:extLst>
              <a:ext uri="{FF2B5EF4-FFF2-40B4-BE49-F238E27FC236}">
                <a16:creationId xmlns:a16="http://schemas.microsoft.com/office/drawing/2014/main" id="{9246FF1A-D2B9-4E11-9E15-48FCE00A7616}"/>
              </a:ext>
            </a:extLst>
          </p:cNvPr>
          <p:cNvSpPr/>
          <p:nvPr/>
        </p:nvSpPr>
        <p:spPr>
          <a:xfrm flipH="1">
            <a:off x="8826500" y="2498225"/>
            <a:ext cx="6731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7" name="线条">
            <a:extLst>
              <a:ext uri="{FF2B5EF4-FFF2-40B4-BE49-F238E27FC236}">
                <a16:creationId xmlns:a16="http://schemas.microsoft.com/office/drawing/2014/main" id="{EB0A1088-8B01-4B23-A0D5-ED28B74A8713}"/>
              </a:ext>
            </a:extLst>
          </p:cNvPr>
          <p:cNvSpPr/>
          <p:nvPr/>
        </p:nvSpPr>
        <p:spPr>
          <a:xfrm>
            <a:off x="3073400" y="6524125"/>
            <a:ext cx="8636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8" name="线条">
            <a:extLst>
              <a:ext uri="{FF2B5EF4-FFF2-40B4-BE49-F238E27FC236}">
                <a16:creationId xmlns:a16="http://schemas.microsoft.com/office/drawing/2014/main" id="{F6FC82D6-65C4-4725-902C-2735C8DEE0CE}"/>
              </a:ext>
            </a:extLst>
          </p:cNvPr>
          <p:cNvSpPr/>
          <p:nvPr/>
        </p:nvSpPr>
        <p:spPr>
          <a:xfrm>
            <a:off x="3073400" y="6257425"/>
            <a:ext cx="0" cy="266700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9" name="线条">
            <a:extLst>
              <a:ext uri="{FF2B5EF4-FFF2-40B4-BE49-F238E27FC236}">
                <a16:creationId xmlns:a16="http://schemas.microsoft.com/office/drawing/2014/main" id="{FB1B70AF-7960-4E0C-9B4D-634592A2B8C3}"/>
              </a:ext>
            </a:extLst>
          </p:cNvPr>
          <p:cNvSpPr/>
          <p:nvPr/>
        </p:nvSpPr>
        <p:spPr>
          <a:xfrm>
            <a:off x="9055100" y="6232025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0" name="线条">
            <a:extLst>
              <a:ext uri="{FF2B5EF4-FFF2-40B4-BE49-F238E27FC236}">
                <a16:creationId xmlns:a16="http://schemas.microsoft.com/office/drawing/2014/main" id="{1AD8C652-DAC1-407D-9275-1BC982DA2997}"/>
              </a:ext>
            </a:extLst>
          </p:cNvPr>
          <p:cNvSpPr/>
          <p:nvPr/>
        </p:nvSpPr>
        <p:spPr>
          <a:xfrm flipH="1">
            <a:off x="7289800" y="4250825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1" name="线条">
            <a:extLst>
              <a:ext uri="{FF2B5EF4-FFF2-40B4-BE49-F238E27FC236}">
                <a16:creationId xmlns:a16="http://schemas.microsoft.com/office/drawing/2014/main" id="{EA7469BE-5ED8-44E1-8C03-C39B576AF3EB}"/>
              </a:ext>
            </a:extLst>
          </p:cNvPr>
          <p:cNvSpPr/>
          <p:nvPr/>
        </p:nvSpPr>
        <p:spPr>
          <a:xfrm flipH="1">
            <a:off x="7289800" y="4619125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2" name="线条">
            <a:extLst>
              <a:ext uri="{FF2B5EF4-FFF2-40B4-BE49-F238E27FC236}">
                <a16:creationId xmlns:a16="http://schemas.microsoft.com/office/drawing/2014/main" id="{8B818600-C0B5-41C2-B876-A761B233388F}"/>
              </a:ext>
            </a:extLst>
          </p:cNvPr>
          <p:cNvSpPr/>
          <p:nvPr/>
        </p:nvSpPr>
        <p:spPr>
          <a:xfrm flipH="1">
            <a:off x="7289800" y="5000125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3" name="线条">
            <a:extLst>
              <a:ext uri="{FF2B5EF4-FFF2-40B4-BE49-F238E27FC236}">
                <a16:creationId xmlns:a16="http://schemas.microsoft.com/office/drawing/2014/main" id="{2B73638D-E94E-4A00-B79F-B8D331FDB13C}"/>
              </a:ext>
            </a:extLst>
          </p:cNvPr>
          <p:cNvSpPr/>
          <p:nvPr/>
        </p:nvSpPr>
        <p:spPr>
          <a:xfrm flipH="1">
            <a:off x="7302500" y="5368425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4" name="线条">
            <a:extLst>
              <a:ext uri="{FF2B5EF4-FFF2-40B4-BE49-F238E27FC236}">
                <a16:creationId xmlns:a16="http://schemas.microsoft.com/office/drawing/2014/main" id="{B0F76A2E-AF0D-4A5A-ABF6-A0215F3AA5BF}"/>
              </a:ext>
            </a:extLst>
          </p:cNvPr>
          <p:cNvSpPr/>
          <p:nvPr/>
        </p:nvSpPr>
        <p:spPr>
          <a:xfrm flipH="1">
            <a:off x="7289800" y="5724025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5" name="线条">
            <a:extLst>
              <a:ext uri="{FF2B5EF4-FFF2-40B4-BE49-F238E27FC236}">
                <a16:creationId xmlns:a16="http://schemas.microsoft.com/office/drawing/2014/main" id="{30400A25-9EE8-4390-968F-4B1F8961C8F6}"/>
              </a:ext>
            </a:extLst>
          </p:cNvPr>
          <p:cNvSpPr/>
          <p:nvPr/>
        </p:nvSpPr>
        <p:spPr>
          <a:xfrm flipH="1">
            <a:off x="7302500" y="6143125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6" name="线条">
            <a:extLst>
              <a:ext uri="{FF2B5EF4-FFF2-40B4-BE49-F238E27FC236}">
                <a16:creationId xmlns:a16="http://schemas.microsoft.com/office/drawing/2014/main" id="{534BD2C0-7E19-4D5C-A2C9-D35707DCD618}"/>
              </a:ext>
            </a:extLst>
          </p:cNvPr>
          <p:cNvSpPr/>
          <p:nvPr/>
        </p:nvSpPr>
        <p:spPr>
          <a:xfrm>
            <a:off x="4267200" y="4225425"/>
            <a:ext cx="3810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7" name="线条">
            <a:extLst>
              <a:ext uri="{FF2B5EF4-FFF2-40B4-BE49-F238E27FC236}">
                <a16:creationId xmlns:a16="http://schemas.microsoft.com/office/drawing/2014/main" id="{B014F70E-876C-4C6C-99C8-AAA347305CFF}"/>
              </a:ext>
            </a:extLst>
          </p:cNvPr>
          <p:cNvSpPr/>
          <p:nvPr/>
        </p:nvSpPr>
        <p:spPr>
          <a:xfrm>
            <a:off x="4267200" y="4593725"/>
            <a:ext cx="3810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8" name="线条">
            <a:extLst>
              <a:ext uri="{FF2B5EF4-FFF2-40B4-BE49-F238E27FC236}">
                <a16:creationId xmlns:a16="http://schemas.microsoft.com/office/drawing/2014/main" id="{DC57EB67-A3FE-4AB8-8CAB-77556260220E}"/>
              </a:ext>
            </a:extLst>
          </p:cNvPr>
          <p:cNvSpPr/>
          <p:nvPr/>
        </p:nvSpPr>
        <p:spPr>
          <a:xfrm>
            <a:off x="4267200" y="4975996"/>
            <a:ext cx="393700" cy="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9" name="线条">
            <a:extLst>
              <a:ext uri="{FF2B5EF4-FFF2-40B4-BE49-F238E27FC236}">
                <a16:creationId xmlns:a16="http://schemas.microsoft.com/office/drawing/2014/main" id="{131ED49F-D3F9-4462-807A-44B60017BA1B}"/>
              </a:ext>
            </a:extLst>
          </p:cNvPr>
          <p:cNvSpPr/>
          <p:nvPr/>
        </p:nvSpPr>
        <p:spPr>
          <a:xfrm>
            <a:off x="4279901" y="5344296"/>
            <a:ext cx="368301" cy="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0" name="线条">
            <a:extLst>
              <a:ext uri="{FF2B5EF4-FFF2-40B4-BE49-F238E27FC236}">
                <a16:creationId xmlns:a16="http://schemas.microsoft.com/office/drawing/2014/main" id="{9298943E-3EC2-4685-89C2-4E22CED8F736}"/>
              </a:ext>
            </a:extLst>
          </p:cNvPr>
          <p:cNvSpPr/>
          <p:nvPr/>
        </p:nvSpPr>
        <p:spPr>
          <a:xfrm>
            <a:off x="4279900" y="5687196"/>
            <a:ext cx="393700" cy="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1" name="线条">
            <a:extLst>
              <a:ext uri="{FF2B5EF4-FFF2-40B4-BE49-F238E27FC236}">
                <a16:creationId xmlns:a16="http://schemas.microsoft.com/office/drawing/2014/main" id="{1FBFC60D-DB42-406E-909C-A05FA3D271CC}"/>
              </a:ext>
            </a:extLst>
          </p:cNvPr>
          <p:cNvSpPr/>
          <p:nvPr/>
        </p:nvSpPr>
        <p:spPr>
          <a:xfrm flipV="1">
            <a:off x="4279900" y="6105025"/>
            <a:ext cx="406401" cy="127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2" name="线条">
            <a:extLst>
              <a:ext uri="{FF2B5EF4-FFF2-40B4-BE49-F238E27FC236}">
                <a16:creationId xmlns:a16="http://schemas.microsoft.com/office/drawing/2014/main" id="{FBC98B32-B52B-4C0B-AF41-7C132C2BC3D1}"/>
              </a:ext>
            </a:extLst>
          </p:cNvPr>
          <p:cNvSpPr/>
          <p:nvPr/>
        </p:nvSpPr>
        <p:spPr>
          <a:xfrm>
            <a:off x="4279900" y="4212724"/>
            <a:ext cx="12700" cy="1879602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3" name="线条">
            <a:extLst>
              <a:ext uri="{FF2B5EF4-FFF2-40B4-BE49-F238E27FC236}">
                <a16:creationId xmlns:a16="http://schemas.microsoft.com/office/drawing/2014/main" id="{A56CF96B-27B6-414E-AB84-DBF246C817D6}"/>
              </a:ext>
            </a:extLst>
          </p:cNvPr>
          <p:cNvSpPr/>
          <p:nvPr/>
        </p:nvSpPr>
        <p:spPr>
          <a:xfrm>
            <a:off x="7607300" y="4263524"/>
            <a:ext cx="12700" cy="1879602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4" name="线条">
            <a:extLst>
              <a:ext uri="{FF2B5EF4-FFF2-40B4-BE49-F238E27FC236}">
                <a16:creationId xmlns:a16="http://schemas.microsoft.com/office/drawing/2014/main" id="{03072D7D-FFDF-4090-8F4C-ED6D31F1AA70}"/>
              </a:ext>
            </a:extLst>
          </p:cNvPr>
          <p:cNvSpPr/>
          <p:nvPr/>
        </p:nvSpPr>
        <p:spPr>
          <a:xfrm>
            <a:off x="3352800" y="3285625"/>
            <a:ext cx="0" cy="165100"/>
          </a:xfrm>
          <a:prstGeom prst="line">
            <a:avLst/>
          </a:prstGeom>
          <a:ln w="158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5" name="线条">
            <a:extLst>
              <a:ext uri="{FF2B5EF4-FFF2-40B4-BE49-F238E27FC236}">
                <a16:creationId xmlns:a16="http://schemas.microsoft.com/office/drawing/2014/main" id="{2F8BB0B1-3999-450E-9984-1390717AFB59}"/>
              </a:ext>
            </a:extLst>
          </p:cNvPr>
          <p:cNvSpPr/>
          <p:nvPr/>
        </p:nvSpPr>
        <p:spPr>
          <a:xfrm>
            <a:off x="3352800" y="2688725"/>
            <a:ext cx="1" cy="2794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6" name="线条">
            <a:extLst>
              <a:ext uri="{FF2B5EF4-FFF2-40B4-BE49-F238E27FC236}">
                <a16:creationId xmlns:a16="http://schemas.microsoft.com/office/drawing/2014/main" id="{6AF19B53-D74A-4D63-89BE-C10FC2F83AC5}"/>
              </a:ext>
            </a:extLst>
          </p:cNvPr>
          <p:cNvSpPr/>
          <p:nvPr/>
        </p:nvSpPr>
        <p:spPr>
          <a:xfrm>
            <a:off x="3340100" y="2244225"/>
            <a:ext cx="0" cy="1270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7" name="线条">
            <a:extLst>
              <a:ext uri="{FF2B5EF4-FFF2-40B4-BE49-F238E27FC236}">
                <a16:creationId xmlns:a16="http://schemas.microsoft.com/office/drawing/2014/main" id="{10E88C7C-2190-4C43-AAF2-49A345C68697}"/>
              </a:ext>
            </a:extLst>
          </p:cNvPr>
          <p:cNvSpPr/>
          <p:nvPr/>
        </p:nvSpPr>
        <p:spPr>
          <a:xfrm>
            <a:off x="7632700" y="2218825"/>
            <a:ext cx="0" cy="1270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8" name="线条">
            <a:extLst>
              <a:ext uri="{FF2B5EF4-FFF2-40B4-BE49-F238E27FC236}">
                <a16:creationId xmlns:a16="http://schemas.microsoft.com/office/drawing/2014/main" id="{D839BEE1-38AA-4A56-8D2D-3FD68813FA89}"/>
              </a:ext>
            </a:extLst>
          </p:cNvPr>
          <p:cNvSpPr/>
          <p:nvPr/>
        </p:nvSpPr>
        <p:spPr>
          <a:xfrm>
            <a:off x="5930900" y="3958725"/>
            <a:ext cx="0" cy="12700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9" name="线条">
            <a:extLst>
              <a:ext uri="{FF2B5EF4-FFF2-40B4-BE49-F238E27FC236}">
                <a16:creationId xmlns:a16="http://schemas.microsoft.com/office/drawing/2014/main" id="{A1F1DC16-7FFF-4D54-AACD-FADA2AD55F6B}"/>
              </a:ext>
            </a:extLst>
          </p:cNvPr>
          <p:cNvSpPr/>
          <p:nvPr/>
        </p:nvSpPr>
        <p:spPr>
          <a:xfrm flipH="1" flipV="1">
            <a:off x="3352800" y="3946025"/>
            <a:ext cx="43053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0" name="线条">
            <a:extLst>
              <a:ext uri="{FF2B5EF4-FFF2-40B4-BE49-F238E27FC236}">
                <a16:creationId xmlns:a16="http://schemas.microsoft.com/office/drawing/2014/main" id="{AF501B38-0426-437F-B587-477C655FAEE2}"/>
              </a:ext>
            </a:extLst>
          </p:cNvPr>
          <p:cNvSpPr/>
          <p:nvPr/>
        </p:nvSpPr>
        <p:spPr>
          <a:xfrm>
            <a:off x="3340100" y="3768225"/>
            <a:ext cx="1" cy="177800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1" name="线条">
            <a:extLst>
              <a:ext uri="{FF2B5EF4-FFF2-40B4-BE49-F238E27FC236}">
                <a16:creationId xmlns:a16="http://schemas.microsoft.com/office/drawing/2014/main" id="{DE704C9C-357A-47CE-81CF-D78ABFB61131}"/>
              </a:ext>
            </a:extLst>
          </p:cNvPr>
          <p:cNvSpPr/>
          <p:nvPr/>
        </p:nvSpPr>
        <p:spPr>
          <a:xfrm>
            <a:off x="7645400" y="3768225"/>
            <a:ext cx="1" cy="177800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2" name="线条">
            <a:extLst>
              <a:ext uri="{FF2B5EF4-FFF2-40B4-BE49-F238E27FC236}">
                <a16:creationId xmlns:a16="http://schemas.microsoft.com/office/drawing/2014/main" id="{4E16FE74-E59E-439B-901A-D0281E3EE893}"/>
              </a:ext>
            </a:extLst>
          </p:cNvPr>
          <p:cNvSpPr/>
          <p:nvPr/>
        </p:nvSpPr>
        <p:spPr>
          <a:xfrm flipH="1" flipV="1">
            <a:off x="3340100" y="2231526"/>
            <a:ext cx="43053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3" name="线条">
            <a:extLst>
              <a:ext uri="{FF2B5EF4-FFF2-40B4-BE49-F238E27FC236}">
                <a16:creationId xmlns:a16="http://schemas.microsoft.com/office/drawing/2014/main" id="{0DD17489-5865-49AC-9C83-1F920FF8693F}"/>
              </a:ext>
            </a:extLst>
          </p:cNvPr>
          <p:cNvSpPr/>
          <p:nvPr/>
        </p:nvSpPr>
        <p:spPr>
          <a:xfrm>
            <a:off x="5537200" y="2104525"/>
            <a:ext cx="0" cy="127000"/>
          </a:xfrm>
          <a:prstGeom prst="line">
            <a:avLst/>
          </a:prstGeom>
          <a:ln w="19050">
            <a:solidFill>
              <a:schemeClr val="tx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3CCD95-61A3-44DD-AE21-67BA2073475B}"/>
              </a:ext>
            </a:extLst>
          </p:cNvPr>
          <p:cNvSpPr txBox="1"/>
          <p:nvPr/>
        </p:nvSpPr>
        <p:spPr>
          <a:xfrm>
            <a:off x="2573179" y="4564651"/>
            <a:ext cx="246221" cy="13605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ea"/>
                <a:sym typeface="+mn-lt"/>
              </a:rPr>
              <a:t>（职位管理）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59D2270-73AF-4902-A5A7-11ABEB9CB561}"/>
              </a:ext>
            </a:extLst>
          </p:cNvPr>
          <p:cNvSpPr txBox="1"/>
          <p:nvPr/>
        </p:nvSpPr>
        <p:spPr>
          <a:xfrm>
            <a:off x="9088280" y="4564651"/>
            <a:ext cx="246221" cy="13605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ea"/>
                <a:sym typeface="+mn-lt"/>
              </a:rPr>
              <a:t>（能力管理）</a:t>
            </a:r>
          </a:p>
        </p:txBody>
      </p:sp>
      <p:sp>
        <p:nvSpPr>
          <p:cNvPr id="185" name="基于工作">
            <a:extLst>
              <a:ext uri="{FF2B5EF4-FFF2-40B4-BE49-F238E27FC236}">
                <a16:creationId xmlns:a16="http://schemas.microsoft.com/office/drawing/2014/main" id="{D4883019-19C8-4E4D-B8CB-37898B4293DF}"/>
              </a:ext>
            </a:extLst>
          </p:cNvPr>
          <p:cNvSpPr txBox="1"/>
          <p:nvPr/>
        </p:nvSpPr>
        <p:spPr>
          <a:xfrm>
            <a:off x="9347201" y="4639210"/>
            <a:ext cx="3301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基于能力</a:t>
            </a:r>
          </a:p>
        </p:txBody>
      </p:sp>
      <p:sp>
        <p:nvSpPr>
          <p:cNvPr id="186" name="线条">
            <a:extLst>
              <a:ext uri="{FF2B5EF4-FFF2-40B4-BE49-F238E27FC236}">
                <a16:creationId xmlns:a16="http://schemas.microsoft.com/office/drawing/2014/main" id="{5B91AFCE-9FC4-4553-9B7D-957F98757E62}"/>
              </a:ext>
            </a:extLst>
          </p:cNvPr>
          <p:cNvSpPr/>
          <p:nvPr/>
        </p:nvSpPr>
        <p:spPr>
          <a:xfrm flipH="1">
            <a:off x="8204200" y="6524125"/>
            <a:ext cx="86360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81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A55622-F243-421D-A050-B0E8F3454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2926">
            <a:off x="-912484" y="228004"/>
            <a:ext cx="1480703" cy="7176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2A9816-7D53-4352-AF29-28E54D33FE32}"/>
              </a:ext>
            </a:extLst>
          </p:cNvPr>
          <p:cNvSpPr/>
          <p:nvPr/>
        </p:nvSpPr>
        <p:spPr>
          <a:xfrm>
            <a:off x="2967032" y="2054547"/>
            <a:ext cx="9601067" cy="297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9600" b="1" spc="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谢谢观赏</a:t>
            </a:r>
            <a:endParaRPr lang="en-US" altLang="zh-CN" sz="9600" b="1" spc="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5333" b="1" spc="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Thanks for watching</a:t>
            </a:r>
            <a:endParaRPr lang="zh-CN" altLang="en-US" sz="5333" b="1" spc="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74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AFF2238-8048-4E6C-BE98-E995A33D1A89}"/>
              </a:ext>
            </a:extLst>
          </p:cNvPr>
          <p:cNvGrpSpPr/>
          <p:nvPr/>
        </p:nvGrpSpPr>
        <p:grpSpPr>
          <a:xfrm>
            <a:off x="503863" y="1745568"/>
            <a:ext cx="9663594" cy="4882621"/>
            <a:chOff x="1200149" y="2359964"/>
            <a:chExt cx="8451850" cy="4270376"/>
          </a:xfrm>
        </p:grpSpPr>
        <p:pic>
          <p:nvPicPr>
            <p:cNvPr id="99" name="image.png" descr="image.png">
              <a:extLst>
                <a:ext uri="{FF2B5EF4-FFF2-40B4-BE49-F238E27FC236}">
                  <a16:creationId xmlns:a16="http://schemas.microsoft.com/office/drawing/2014/main" id="{D1A5D790-83C0-4389-A62E-698C5D861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1D4"/>
                </a:clrFrom>
                <a:clrTo>
                  <a:srgbClr val="FFF1D4">
                    <a:alpha val="0"/>
                  </a:srgbClr>
                </a:clrTo>
              </a:clrChange>
              <a:extLst/>
            </a:blip>
            <a:stretch>
              <a:fillRect/>
            </a:stretch>
          </p:blipFill>
          <p:spPr>
            <a:xfrm>
              <a:off x="1200149" y="2359964"/>
              <a:ext cx="8451850" cy="42703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3" name="矩形">
              <a:extLst>
                <a:ext uri="{FF2B5EF4-FFF2-40B4-BE49-F238E27FC236}">
                  <a16:creationId xmlns:a16="http://schemas.microsoft.com/office/drawing/2014/main" id="{14203CDD-8A30-44E4-9111-8837F4E9FAF9}"/>
                </a:ext>
              </a:extLst>
            </p:cNvPr>
            <p:cNvSpPr/>
            <p:nvPr/>
          </p:nvSpPr>
          <p:spPr>
            <a:xfrm>
              <a:off x="7712074" y="5327001"/>
              <a:ext cx="390526" cy="984899"/>
            </a:xfrm>
            <a:prstGeom prst="rect">
              <a:avLst/>
            </a:prstGeom>
            <a:solidFill>
              <a:srgbClr val="0D2446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矩形">
              <a:extLst>
                <a:ext uri="{FF2B5EF4-FFF2-40B4-BE49-F238E27FC236}">
                  <a16:creationId xmlns:a16="http://schemas.microsoft.com/office/drawing/2014/main" id="{34D3C67B-60E8-4087-ADAD-1C26619F9EF5}"/>
                </a:ext>
              </a:extLst>
            </p:cNvPr>
            <p:cNvSpPr/>
            <p:nvPr/>
          </p:nvSpPr>
          <p:spPr>
            <a:xfrm>
              <a:off x="8601074" y="4603102"/>
              <a:ext cx="390526" cy="984898"/>
            </a:xfrm>
            <a:prstGeom prst="rect">
              <a:avLst/>
            </a:prstGeom>
            <a:solidFill>
              <a:srgbClr val="0D2446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8" name="专业通道">
              <a:extLst>
                <a:ext uri="{FF2B5EF4-FFF2-40B4-BE49-F238E27FC236}">
                  <a16:creationId xmlns:a16="http://schemas.microsoft.com/office/drawing/2014/main" id="{8E0A3488-5B84-441A-B836-D6EBDAD917FA}"/>
                </a:ext>
              </a:extLst>
            </p:cNvPr>
            <p:cNvSpPr txBox="1"/>
            <p:nvPr/>
          </p:nvSpPr>
          <p:spPr>
            <a:xfrm>
              <a:off x="7773988" y="5357793"/>
              <a:ext cx="328612" cy="834469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spcBef>
                  <a:spcPts val="800"/>
                </a:spcBef>
                <a:defRPr sz="14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宋体"/>
                  <a:cs typeface="+mn-ea"/>
                  <a:sym typeface="+mn-lt"/>
                </a:rPr>
                <a:t>专业通道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endParaRPr>
            </a:p>
          </p:txBody>
        </p:sp>
        <p:sp>
          <p:nvSpPr>
            <p:cNvPr id="189" name="管理通道">
              <a:extLst>
                <a:ext uri="{FF2B5EF4-FFF2-40B4-BE49-F238E27FC236}">
                  <a16:creationId xmlns:a16="http://schemas.microsoft.com/office/drawing/2014/main" id="{6FB73FA9-0FBB-449D-BDCC-0984321C0302}"/>
                </a:ext>
              </a:extLst>
            </p:cNvPr>
            <p:cNvSpPr txBox="1"/>
            <p:nvPr/>
          </p:nvSpPr>
          <p:spPr>
            <a:xfrm>
              <a:off x="8678863" y="4633893"/>
              <a:ext cx="328613" cy="834469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spcBef>
                  <a:spcPts val="800"/>
                </a:spcBef>
                <a:defRPr sz="1400" b="0">
                  <a:latin typeface="宋体"/>
                  <a:ea typeface="宋体"/>
                  <a:cs typeface="宋体"/>
                  <a:sym typeface="宋体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宋体"/>
                  <a:cs typeface="+mn-ea"/>
                  <a:sym typeface="+mn-lt"/>
                </a:rPr>
                <a:t>管理通道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19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人才梯队建设">
            <a:extLst>
              <a:ext uri="{FF2B5EF4-FFF2-40B4-BE49-F238E27FC236}">
                <a16:creationId xmlns:a16="http://schemas.microsoft.com/office/drawing/2014/main" id="{45A5726C-902F-41FF-BE56-F79E47DEAE31}"/>
              </a:ext>
            </a:extLst>
          </p:cNvPr>
          <p:cNvSpPr txBox="1"/>
          <p:nvPr/>
        </p:nvSpPr>
        <p:spPr>
          <a:xfrm>
            <a:off x="5069591" y="1897567"/>
            <a:ext cx="104298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20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人才梯队建设</a:t>
            </a:r>
          </a:p>
        </p:txBody>
      </p:sp>
      <p:sp>
        <p:nvSpPr>
          <p:cNvPr id="111" name="矩形">
            <a:extLst>
              <a:ext uri="{FF2B5EF4-FFF2-40B4-BE49-F238E27FC236}">
                <a16:creationId xmlns:a16="http://schemas.microsoft.com/office/drawing/2014/main" id="{C73CFCA8-C8C5-4B85-A9FB-0D7BA1A706CC}"/>
              </a:ext>
            </a:extLst>
          </p:cNvPr>
          <p:cNvSpPr/>
          <p:nvPr/>
        </p:nvSpPr>
        <p:spPr>
          <a:xfrm>
            <a:off x="3101091" y="3116767"/>
            <a:ext cx="2425700" cy="3302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2" name="矩形">
            <a:extLst>
              <a:ext uri="{FF2B5EF4-FFF2-40B4-BE49-F238E27FC236}">
                <a16:creationId xmlns:a16="http://schemas.microsoft.com/office/drawing/2014/main" id="{F6DF8D8F-23AC-4EC0-82C1-3DC08AC66DEC}"/>
              </a:ext>
            </a:extLst>
          </p:cNvPr>
          <p:cNvSpPr/>
          <p:nvPr/>
        </p:nvSpPr>
        <p:spPr>
          <a:xfrm>
            <a:off x="7634991" y="2494467"/>
            <a:ext cx="2578100" cy="330200"/>
          </a:xfrm>
          <a:prstGeom prst="roundRect">
            <a:avLst>
              <a:gd name="adj" fmla="val 0"/>
            </a:avLst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3" name="矩形">
            <a:extLst>
              <a:ext uri="{FF2B5EF4-FFF2-40B4-BE49-F238E27FC236}">
                <a16:creationId xmlns:a16="http://schemas.microsoft.com/office/drawing/2014/main" id="{E3B825B5-58F6-415E-BEA5-5AE135BC6519}"/>
              </a:ext>
            </a:extLst>
          </p:cNvPr>
          <p:cNvSpPr/>
          <p:nvPr/>
        </p:nvSpPr>
        <p:spPr>
          <a:xfrm>
            <a:off x="1361191" y="2519867"/>
            <a:ext cx="2870200" cy="330200"/>
          </a:xfrm>
          <a:prstGeom prst="roundRect">
            <a:avLst>
              <a:gd name="adj" fmla="val 0"/>
            </a:avLst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4" name="任职资格体系构建">
            <a:extLst>
              <a:ext uri="{FF2B5EF4-FFF2-40B4-BE49-F238E27FC236}">
                <a16:creationId xmlns:a16="http://schemas.microsoft.com/office/drawing/2014/main" id="{ED7EE097-8D6E-4827-BCF0-C228BF9F5D84}"/>
              </a:ext>
            </a:extLst>
          </p:cNvPr>
          <p:cNvSpPr txBox="1"/>
          <p:nvPr/>
        </p:nvSpPr>
        <p:spPr>
          <a:xfrm>
            <a:off x="2072391" y="2507167"/>
            <a:ext cx="1879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任职资格体系构建</a:t>
            </a:r>
          </a:p>
        </p:txBody>
      </p:sp>
      <p:sp>
        <p:nvSpPr>
          <p:cNvPr id="115" name="人力资源规划">
            <a:extLst>
              <a:ext uri="{FF2B5EF4-FFF2-40B4-BE49-F238E27FC236}">
                <a16:creationId xmlns:a16="http://schemas.microsoft.com/office/drawing/2014/main" id="{4BA72550-E35E-4543-BEC7-C91D3A18499D}"/>
              </a:ext>
            </a:extLst>
          </p:cNvPr>
          <p:cNvSpPr txBox="1"/>
          <p:nvPr/>
        </p:nvSpPr>
        <p:spPr>
          <a:xfrm>
            <a:off x="7507991" y="2507167"/>
            <a:ext cx="2730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人力资源规划</a:t>
            </a:r>
          </a:p>
        </p:txBody>
      </p:sp>
      <p:sp>
        <p:nvSpPr>
          <p:cNvPr id="116" name="员工能力策略/能力要求">
            <a:extLst>
              <a:ext uri="{FF2B5EF4-FFF2-40B4-BE49-F238E27FC236}">
                <a16:creationId xmlns:a16="http://schemas.microsoft.com/office/drawing/2014/main" id="{A8A8FA52-A51C-493E-B5AA-EE87338950D5}"/>
              </a:ext>
            </a:extLst>
          </p:cNvPr>
          <p:cNvSpPr txBox="1"/>
          <p:nvPr/>
        </p:nvSpPr>
        <p:spPr>
          <a:xfrm>
            <a:off x="2910591" y="3091367"/>
            <a:ext cx="2768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/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员工能力策略/能力要求</a:t>
            </a:r>
          </a:p>
        </p:txBody>
      </p:sp>
      <p:sp>
        <p:nvSpPr>
          <p:cNvPr id="117" name="人员结构数量及能力要求">
            <a:extLst>
              <a:ext uri="{FF2B5EF4-FFF2-40B4-BE49-F238E27FC236}">
                <a16:creationId xmlns:a16="http://schemas.microsoft.com/office/drawing/2014/main" id="{EC298824-C255-46CC-B1CB-167E436C3E8F}"/>
              </a:ext>
            </a:extLst>
          </p:cNvPr>
          <p:cNvSpPr txBox="1"/>
          <p:nvPr/>
        </p:nvSpPr>
        <p:spPr>
          <a:xfrm>
            <a:off x="7647691" y="3002467"/>
            <a:ext cx="2578100" cy="33855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人员结构数量及能力要求</a:t>
            </a:r>
          </a:p>
        </p:txBody>
      </p:sp>
      <p:sp>
        <p:nvSpPr>
          <p:cNvPr id="119" name="任职资格等级认证评估">
            <a:extLst>
              <a:ext uri="{FF2B5EF4-FFF2-40B4-BE49-F238E27FC236}">
                <a16:creationId xmlns:a16="http://schemas.microsoft.com/office/drawing/2014/main" id="{E2BDF5B4-E9D9-47DF-A3B9-D0D2424AD6B5}"/>
              </a:ext>
            </a:extLst>
          </p:cNvPr>
          <p:cNvSpPr txBox="1"/>
          <p:nvPr/>
        </p:nvSpPr>
        <p:spPr>
          <a:xfrm>
            <a:off x="3024891" y="3561267"/>
            <a:ext cx="2501900" cy="33855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任职资格等级认证评估</a:t>
            </a:r>
          </a:p>
        </p:txBody>
      </p:sp>
      <p:sp>
        <p:nvSpPr>
          <p:cNvPr id="120" name="矩形">
            <a:extLst>
              <a:ext uri="{FF2B5EF4-FFF2-40B4-BE49-F238E27FC236}">
                <a16:creationId xmlns:a16="http://schemas.microsoft.com/office/drawing/2014/main" id="{0995A1B3-E4F3-4484-8B03-1FD8915E7E04}"/>
              </a:ext>
            </a:extLst>
          </p:cNvPr>
          <p:cNvSpPr/>
          <p:nvPr/>
        </p:nvSpPr>
        <p:spPr>
          <a:xfrm>
            <a:off x="4205991" y="4132767"/>
            <a:ext cx="3124200" cy="3048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1" name="人员结构数量能力差距分析">
            <a:extLst>
              <a:ext uri="{FF2B5EF4-FFF2-40B4-BE49-F238E27FC236}">
                <a16:creationId xmlns:a16="http://schemas.microsoft.com/office/drawing/2014/main" id="{7C414AC3-675D-4DE9-8B36-1073D4D3BDFB}"/>
              </a:ext>
            </a:extLst>
          </p:cNvPr>
          <p:cNvSpPr txBox="1"/>
          <p:nvPr/>
        </p:nvSpPr>
        <p:spPr>
          <a:xfrm>
            <a:off x="4040891" y="4120067"/>
            <a:ext cx="358775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人员结构数量能力差距分析</a:t>
            </a:r>
          </a:p>
        </p:txBody>
      </p:sp>
      <p:sp>
        <p:nvSpPr>
          <p:cNvPr id="122" name="矩形">
            <a:extLst>
              <a:ext uri="{FF2B5EF4-FFF2-40B4-BE49-F238E27FC236}">
                <a16:creationId xmlns:a16="http://schemas.microsoft.com/office/drawing/2014/main" id="{AB544078-855D-43A5-A384-8ACEBADE4A4C}"/>
              </a:ext>
            </a:extLst>
          </p:cNvPr>
          <p:cNvSpPr/>
          <p:nvPr/>
        </p:nvSpPr>
        <p:spPr>
          <a:xfrm>
            <a:off x="7736591" y="5034467"/>
            <a:ext cx="2209800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3" name="矩形">
            <a:extLst>
              <a:ext uri="{FF2B5EF4-FFF2-40B4-BE49-F238E27FC236}">
                <a16:creationId xmlns:a16="http://schemas.microsoft.com/office/drawing/2014/main" id="{5020EE01-41F1-4A20-A502-3938E326E374}"/>
              </a:ext>
            </a:extLst>
          </p:cNvPr>
          <p:cNvSpPr/>
          <p:nvPr/>
        </p:nvSpPr>
        <p:spPr>
          <a:xfrm>
            <a:off x="7749291" y="5517067"/>
            <a:ext cx="2209800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4" name="矩形">
            <a:extLst>
              <a:ext uri="{FF2B5EF4-FFF2-40B4-BE49-F238E27FC236}">
                <a16:creationId xmlns:a16="http://schemas.microsoft.com/office/drawing/2014/main" id="{06E43F11-E9D1-4FD8-92A3-9C8778E921C6}"/>
              </a:ext>
            </a:extLst>
          </p:cNvPr>
          <p:cNvSpPr/>
          <p:nvPr/>
        </p:nvSpPr>
        <p:spPr>
          <a:xfrm>
            <a:off x="2224791" y="5504367"/>
            <a:ext cx="1790700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5" name="人才培养计划">
            <a:extLst>
              <a:ext uri="{FF2B5EF4-FFF2-40B4-BE49-F238E27FC236}">
                <a16:creationId xmlns:a16="http://schemas.microsoft.com/office/drawing/2014/main" id="{642DAE13-AB00-44F9-98C8-CA4E2AD5597E}"/>
              </a:ext>
            </a:extLst>
          </p:cNvPr>
          <p:cNvSpPr txBox="1"/>
          <p:nvPr/>
        </p:nvSpPr>
        <p:spPr>
          <a:xfrm>
            <a:off x="2008891" y="5478967"/>
            <a:ext cx="22479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人才培养计划</a:t>
            </a:r>
          </a:p>
        </p:txBody>
      </p:sp>
      <p:sp>
        <p:nvSpPr>
          <p:cNvPr id="126" name="人才招聘/猎聘机制">
            <a:extLst>
              <a:ext uri="{FF2B5EF4-FFF2-40B4-BE49-F238E27FC236}">
                <a16:creationId xmlns:a16="http://schemas.microsoft.com/office/drawing/2014/main" id="{9DDAFD22-AB53-4E77-AA6A-B273C0FB7C10}"/>
              </a:ext>
            </a:extLst>
          </p:cNvPr>
          <p:cNvSpPr txBox="1"/>
          <p:nvPr/>
        </p:nvSpPr>
        <p:spPr>
          <a:xfrm>
            <a:off x="7304791" y="5021767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人才招聘/猎聘机制</a:t>
            </a:r>
          </a:p>
        </p:txBody>
      </p:sp>
      <p:sp>
        <p:nvSpPr>
          <p:cNvPr id="127" name="人才选拔机制">
            <a:extLst>
              <a:ext uri="{FF2B5EF4-FFF2-40B4-BE49-F238E27FC236}">
                <a16:creationId xmlns:a16="http://schemas.microsoft.com/office/drawing/2014/main" id="{81BCC6C0-DD00-48C3-BD8E-A54EFE34A3F1}"/>
              </a:ext>
            </a:extLst>
          </p:cNvPr>
          <p:cNvSpPr txBox="1"/>
          <p:nvPr/>
        </p:nvSpPr>
        <p:spPr>
          <a:xfrm>
            <a:off x="7317491" y="5517067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人才选拔机制</a:t>
            </a:r>
          </a:p>
        </p:txBody>
      </p:sp>
      <p:sp>
        <p:nvSpPr>
          <p:cNvPr id="128" name="矩形">
            <a:extLst>
              <a:ext uri="{FF2B5EF4-FFF2-40B4-BE49-F238E27FC236}">
                <a16:creationId xmlns:a16="http://schemas.microsoft.com/office/drawing/2014/main" id="{7B3DD9CD-57B9-4E0B-8BE6-77DF27DFBF1B}"/>
              </a:ext>
            </a:extLst>
          </p:cNvPr>
          <p:cNvSpPr/>
          <p:nvPr/>
        </p:nvSpPr>
        <p:spPr>
          <a:xfrm>
            <a:off x="2224791" y="5072567"/>
            <a:ext cx="1779588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9" name="绩效管理体系">
            <a:extLst>
              <a:ext uri="{FF2B5EF4-FFF2-40B4-BE49-F238E27FC236}">
                <a16:creationId xmlns:a16="http://schemas.microsoft.com/office/drawing/2014/main" id="{5E341AC4-4E54-4316-8EBC-5542BCE1A60C}"/>
              </a:ext>
            </a:extLst>
          </p:cNvPr>
          <p:cNvSpPr txBox="1"/>
          <p:nvPr/>
        </p:nvSpPr>
        <p:spPr>
          <a:xfrm>
            <a:off x="1831091" y="5047167"/>
            <a:ext cx="2641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绩效管理体系</a:t>
            </a:r>
          </a:p>
        </p:txBody>
      </p:sp>
      <p:sp>
        <p:nvSpPr>
          <p:cNvPr id="130" name="线条">
            <a:extLst>
              <a:ext uri="{FF2B5EF4-FFF2-40B4-BE49-F238E27FC236}">
                <a16:creationId xmlns:a16="http://schemas.microsoft.com/office/drawing/2014/main" id="{0AC655BF-490E-4B2C-83CE-FDFC9E430D65}"/>
              </a:ext>
            </a:extLst>
          </p:cNvPr>
          <p:cNvSpPr/>
          <p:nvPr/>
        </p:nvSpPr>
        <p:spPr>
          <a:xfrm>
            <a:off x="3990091" y="5238938"/>
            <a:ext cx="508000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1" name="线条">
            <a:extLst>
              <a:ext uri="{FF2B5EF4-FFF2-40B4-BE49-F238E27FC236}">
                <a16:creationId xmlns:a16="http://schemas.microsoft.com/office/drawing/2014/main" id="{63E6D013-41A2-41BD-8C5B-E26AE804ED5D}"/>
              </a:ext>
            </a:extLst>
          </p:cNvPr>
          <p:cNvSpPr/>
          <p:nvPr/>
        </p:nvSpPr>
        <p:spPr>
          <a:xfrm>
            <a:off x="2694691" y="23547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2" name="线条">
            <a:extLst>
              <a:ext uri="{FF2B5EF4-FFF2-40B4-BE49-F238E27FC236}">
                <a16:creationId xmlns:a16="http://schemas.microsoft.com/office/drawing/2014/main" id="{1CB40C9F-84EA-408E-BD19-7F66B125E1AC}"/>
              </a:ext>
            </a:extLst>
          </p:cNvPr>
          <p:cNvSpPr/>
          <p:nvPr/>
        </p:nvSpPr>
        <p:spPr>
          <a:xfrm flipH="1" flipV="1">
            <a:off x="2707391" y="2356038"/>
            <a:ext cx="61976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4" name="线条">
            <a:extLst>
              <a:ext uri="{FF2B5EF4-FFF2-40B4-BE49-F238E27FC236}">
                <a16:creationId xmlns:a16="http://schemas.microsoft.com/office/drawing/2014/main" id="{DDA1FD21-0AE8-4B8D-A2E0-A682B9DC0E7F}"/>
              </a:ext>
            </a:extLst>
          </p:cNvPr>
          <p:cNvSpPr/>
          <p:nvPr/>
        </p:nvSpPr>
        <p:spPr>
          <a:xfrm>
            <a:off x="5679191" y="2253167"/>
            <a:ext cx="0" cy="1270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5" name="矩形">
            <a:extLst>
              <a:ext uri="{FF2B5EF4-FFF2-40B4-BE49-F238E27FC236}">
                <a16:creationId xmlns:a16="http://schemas.microsoft.com/office/drawing/2014/main" id="{3D10C625-90DC-4DFF-BC09-4E306EFBBB33}"/>
              </a:ext>
            </a:extLst>
          </p:cNvPr>
          <p:cNvSpPr/>
          <p:nvPr/>
        </p:nvSpPr>
        <p:spPr>
          <a:xfrm>
            <a:off x="1831091" y="6418767"/>
            <a:ext cx="1220788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6" name="在岗教练">
            <a:extLst>
              <a:ext uri="{FF2B5EF4-FFF2-40B4-BE49-F238E27FC236}">
                <a16:creationId xmlns:a16="http://schemas.microsoft.com/office/drawing/2014/main" id="{11996A09-C3D5-43A9-9287-DFE6BB548688}"/>
              </a:ext>
            </a:extLst>
          </p:cNvPr>
          <p:cNvSpPr txBox="1"/>
          <p:nvPr/>
        </p:nvSpPr>
        <p:spPr>
          <a:xfrm>
            <a:off x="1678691" y="6393367"/>
            <a:ext cx="15113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在岗教练</a:t>
            </a:r>
          </a:p>
        </p:txBody>
      </p:sp>
      <p:sp>
        <p:nvSpPr>
          <p:cNvPr id="137" name="矩形">
            <a:extLst>
              <a:ext uri="{FF2B5EF4-FFF2-40B4-BE49-F238E27FC236}">
                <a16:creationId xmlns:a16="http://schemas.microsoft.com/office/drawing/2014/main" id="{3E027E79-5617-44C7-8983-E311EFE1FA32}"/>
              </a:ext>
            </a:extLst>
          </p:cNvPr>
          <p:cNvSpPr/>
          <p:nvPr/>
        </p:nvSpPr>
        <p:spPr>
          <a:xfrm>
            <a:off x="3329691" y="6418767"/>
            <a:ext cx="1220788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38" name="离岗培训">
            <a:extLst>
              <a:ext uri="{FF2B5EF4-FFF2-40B4-BE49-F238E27FC236}">
                <a16:creationId xmlns:a16="http://schemas.microsoft.com/office/drawing/2014/main" id="{2D97785B-2D99-4241-8440-1C098E7EAF50}"/>
              </a:ext>
            </a:extLst>
          </p:cNvPr>
          <p:cNvSpPr txBox="1"/>
          <p:nvPr/>
        </p:nvSpPr>
        <p:spPr>
          <a:xfrm>
            <a:off x="3177291" y="6393367"/>
            <a:ext cx="15113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离岗培训</a:t>
            </a:r>
          </a:p>
        </p:txBody>
      </p:sp>
      <p:sp>
        <p:nvSpPr>
          <p:cNvPr id="139" name="矩形">
            <a:extLst>
              <a:ext uri="{FF2B5EF4-FFF2-40B4-BE49-F238E27FC236}">
                <a16:creationId xmlns:a16="http://schemas.microsoft.com/office/drawing/2014/main" id="{77F70055-9C73-4475-892C-73BD3E55B0FC}"/>
              </a:ext>
            </a:extLst>
          </p:cNvPr>
          <p:cNvSpPr/>
          <p:nvPr/>
        </p:nvSpPr>
        <p:spPr>
          <a:xfrm>
            <a:off x="7177791" y="6113967"/>
            <a:ext cx="979488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0" name="情境模拟">
            <a:extLst>
              <a:ext uri="{FF2B5EF4-FFF2-40B4-BE49-F238E27FC236}">
                <a16:creationId xmlns:a16="http://schemas.microsoft.com/office/drawing/2014/main" id="{AAEE1D9F-1A59-40D5-BD05-01B1436662A1}"/>
              </a:ext>
            </a:extLst>
          </p:cNvPr>
          <p:cNvSpPr txBox="1"/>
          <p:nvPr/>
        </p:nvSpPr>
        <p:spPr>
          <a:xfrm>
            <a:off x="7031741" y="6101267"/>
            <a:ext cx="121285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情境模拟</a:t>
            </a:r>
          </a:p>
        </p:txBody>
      </p:sp>
      <p:sp>
        <p:nvSpPr>
          <p:cNvPr id="141" name="矩形">
            <a:extLst>
              <a:ext uri="{FF2B5EF4-FFF2-40B4-BE49-F238E27FC236}">
                <a16:creationId xmlns:a16="http://schemas.microsoft.com/office/drawing/2014/main" id="{9F0306D9-88EE-4522-9569-DCAE930230BF}"/>
              </a:ext>
            </a:extLst>
          </p:cNvPr>
          <p:cNvSpPr/>
          <p:nvPr/>
        </p:nvSpPr>
        <p:spPr>
          <a:xfrm>
            <a:off x="8358891" y="6101267"/>
            <a:ext cx="1042988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3" name="360度评估">
            <a:extLst>
              <a:ext uri="{FF2B5EF4-FFF2-40B4-BE49-F238E27FC236}">
                <a16:creationId xmlns:a16="http://schemas.microsoft.com/office/drawing/2014/main" id="{453D2CC3-BCB7-4FCD-AB0B-980261BE097E}"/>
              </a:ext>
            </a:extLst>
          </p:cNvPr>
          <p:cNvSpPr txBox="1"/>
          <p:nvPr/>
        </p:nvSpPr>
        <p:spPr>
          <a:xfrm>
            <a:off x="8263641" y="6075867"/>
            <a:ext cx="121285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rPr>
              <a:t>360度评估</a:t>
            </a:r>
          </a:p>
        </p:txBody>
      </p:sp>
      <p:sp>
        <p:nvSpPr>
          <p:cNvPr id="144" name="矩形">
            <a:extLst>
              <a:ext uri="{FF2B5EF4-FFF2-40B4-BE49-F238E27FC236}">
                <a16:creationId xmlns:a16="http://schemas.microsoft.com/office/drawing/2014/main" id="{451A0AE2-E3B1-48D9-AE66-2944C7831736}"/>
              </a:ext>
            </a:extLst>
          </p:cNvPr>
          <p:cNvSpPr/>
          <p:nvPr/>
        </p:nvSpPr>
        <p:spPr>
          <a:xfrm>
            <a:off x="9590791" y="6113967"/>
            <a:ext cx="979488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5" name="竞聘上岗">
            <a:extLst>
              <a:ext uri="{FF2B5EF4-FFF2-40B4-BE49-F238E27FC236}">
                <a16:creationId xmlns:a16="http://schemas.microsoft.com/office/drawing/2014/main" id="{6DAAC23C-96EE-44B0-AE8E-56CF222F4B68}"/>
              </a:ext>
            </a:extLst>
          </p:cNvPr>
          <p:cNvSpPr txBox="1"/>
          <p:nvPr/>
        </p:nvSpPr>
        <p:spPr>
          <a:xfrm>
            <a:off x="9508241" y="6075867"/>
            <a:ext cx="121285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竞聘上岗</a:t>
            </a:r>
          </a:p>
        </p:txBody>
      </p:sp>
      <p:sp>
        <p:nvSpPr>
          <p:cNvPr id="146" name="人才发展激励机制">
            <a:extLst>
              <a:ext uri="{FF2B5EF4-FFF2-40B4-BE49-F238E27FC236}">
                <a16:creationId xmlns:a16="http://schemas.microsoft.com/office/drawing/2014/main" id="{DAB25890-8115-4B65-8F4A-860B16859A1A}"/>
              </a:ext>
            </a:extLst>
          </p:cNvPr>
          <p:cNvSpPr txBox="1"/>
          <p:nvPr/>
        </p:nvSpPr>
        <p:spPr>
          <a:xfrm>
            <a:off x="4840991" y="6063167"/>
            <a:ext cx="2082800" cy="338554"/>
          </a:xfrm>
          <a:prstGeom prst="rect">
            <a:avLst/>
          </a:prstGeom>
          <a:solidFill>
            <a:srgbClr val="0D2446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人才发展激励机制</a:t>
            </a:r>
          </a:p>
        </p:txBody>
      </p:sp>
      <p:sp>
        <p:nvSpPr>
          <p:cNvPr id="147" name="椭圆形">
            <a:extLst>
              <a:ext uri="{FF2B5EF4-FFF2-40B4-BE49-F238E27FC236}">
                <a16:creationId xmlns:a16="http://schemas.microsoft.com/office/drawing/2014/main" id="{B42632A4-F576-4D2A-9736-65BCA30D89DE}"/>
              </a:ext>
            </a:extLst>
          </p:cNvPr>
          <p:cNvSpPr/>
          <p:nvPr/>
        </p:nvSpPr>
        <p:spPr>
          <a:xfrm>
            <a:off x="4790191" y="5466267"/>
            <a:ext cx="2057400" cy="431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8" name="人才梯队资源池">
            <a:extLst>
              <a:ext uri="{FF2B5EF4-FFF2-40B4-BE49-F238E27FC236}">
                <a16:creationId xmlns:a16="http://schemas.microsoft.com/office/drawing/2014/main" id="{4203FC76-91FB-4819-8AE1-B6CC6C44C4F4}"/>
              </a:ext>
            </a:extLst>
          </p:cNvPr>
          <p:cNvSpPr txBox="1"/>
          <p:nvPr/>
        </p:nvSpPr>
        <p:spPr>
          <a:xfrm>
            <a:off x="4320291" y="5504367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人才梯队资源池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49" name="矩形">
            <a:extLst>
              <a:ext uri="{FF2B5EF4-FFF2-40B4-BE49-F238E27FC236}">
                <a16:creationId xmlns:a16="http://schemas.microsoft.com/office/drawing/2014/main" id="{864A47D2-68AC-4DEA-990D-1C7783BC4178}"/>
              </a:ext>
            </a:extLst>
          </p:cNvPr>
          <p:cNvSpPr/>
          <p:nvPr/>
        </p:nvSpPr>
        <p:spPr>
          <a:xfrm>
            <a:off x="2180341" y="1845866"/>
            <a:ext cx="1917700" cy="3302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0" name="战略规划">
            <a:extLst>
              <a:ext uri="{FF2B5EF4-FFF2-40B4-BE49-F238E27FC236}">
                <a16:creationId xmlns:a16="http://schemas.microsoft.com/office/drawing/2014/main" id="{E6B98600-D56B-4455-9FA9-B1A76832D849}"/>
              </a:ext>
            </a:extLst>
          </p:cNvPr>
          <p:cNvSpPr txBox="1"/>
          <p:nvPr/>
        </p:nvSpPr>
        <p:spPr>
          <a:xfrm>
            <a:off x="2243841" y="1807766"/>
            <a:ext cx="1879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战略规划</a:t>
            </a:r>
          </a:p>
        </p:txBody>
      </p:sp>
      <p:sp>
        <p:nvSpPr>
          <p:cNvPr id="151" name="多边形">
            <a:extLst>
              <a:ext uri="{FF2B5EF4-FFF2-40B4-BE49-F238E27FC236}">
                <a16:creationId xmlns:a16="http://schemas.microsoft.com/office/drawing/2014/main" id="{8E3B2984-85D7-4DC1-8ABD-1D539E885523}"/>
              </a:ext>
            </a:extLst>
          </p:cNvPr>
          <p:cNvSpPr/>
          <p:nvPr/>
        </p:nvSpPr>
        <p:spPr>
          <a:xfrm>
            <a:off x="4980691" y="4551867"/>
            <a:ext cx="1587500" cy="419100"/>
          </a:xfrm>
          <a:prstGeom prst="diamond">
            <a:avLst/>
          </a:prstGeom>
          <a:solidFill>
            <a:srgbClr val="002060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2" name="内部培养">
            <a:extLst>
              <a:ext uri="{FF2B5EF4-FFF2-40B4-BE49-F238E27FC236}">
                <a16:creationId xmlns:a16="http://schemas.microsoft.com/office/drawing/2014/main" id="{5D96F97D-7AD0-4BEF-AC9E-887BDF96FA96}"/>
              </a:ext>
            </a:extLst>
          </p:cNvPr>
          <p:cNvSpPr txBox="1"/>
          <p:nvPr/>
        </p:nvSpPr>
        <p:spPr>
          <a:xfrm>
            <a:off x="5361691" y="4615368"/>
            <a:ext cx="123190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800"/>
              </a:spcBef>
              <a:defRPr sz="14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内部培养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53" name="线条">
            <a:extLst>
              <a:ext uri="{FF2B5EF4-FFF2-40B4-BE49-F238E27FC236}">
                <a16:creationId xmlns:a16="http://schemas.microsoft.com/office/drawing/2014/main" id="{D1A4B960-DF29-42EC-B9D6-F7226423A0E7}"/>
              </a:ext>
            </a:extLst>
          </p:cNvPr>
          <p:cNvSpPr/>
          <p:nvPr/>
        </p:nvSpPr>
        <p:spPr>
          <a:xfrm>
            <a:off x="8904991" y="23674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4" name="线条">
            <a:extLst>
              <a:ext uri="{FF2B5EF4-FFF2-40B4-BE49-F238E27FC236}">
                <a16:creationId xmlns:a16="http://schemas.microsoft.com/office/drawing/2014/main" id="{F7F790D6-A80F-4293-BFAE-D31E638ECB48}"/>
              </a:ext>
            </a:extLst>
          </p:cNvPr>
          <p:cNvSpPr/>
          <p:nvPr/>
        </p:nvSpPr>
        <p:spPr>
          <a:xfrm>
            <a:off x="4429829" y="1993800"/>
            <a:ext cx="241300" cy="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5" name="线条">
            <a:extLst>
              <a:ext uri="{FF2B5EF4-FFF2-40B4-BE49-F238E27FC236}">
                <a16:creationId xmlns:a16="http://schemas.microsoft.com/office/drawing/2014/main" id="{3B977FA2-0C1B-498D-B1FB-029183718BC8}"/>
              </a:ext>
            </a:extLst>
          </p:cNvPr>
          <p:cNvSpPr/>
          <p:nvPr/>
        </p:nvSpPr>
        <p:spPr>
          <a:xfrm>
            <a:off x="4282191" y="29897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" name="线条">
            <a:extLst>
              <a:ext uri="{FF2B5EF4-FFF2-40B4-BE49-F238E27FC236}">
                <a16:creationId xmlns:a16="http://schemas.microsoft.com/office/drawing/2014/main" id="{5111ECE4-2F11-446E-8C75-B49053A663CA}"/>
              </a:ext>
            </a:extLst>
          </p:cNvPr>
          <p:cNvSpPr/>
          <p:nvPr/>
        </p:nvSpPr>
        <p:spPr>
          <a:xfrm>
            <a:off x="4282191" y="34596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7" name="线条">
            <a:extLst>
              <a:ext uri="{FF2B5EF4-FFF2-40B4-BE49-F238E27FC236}">
                <a16:creationId xmlns:a16="http://schemas.microsoft.com/office/drawing/2014/main" id="{84CBFB2E-58BA-4A0D-8CB8-426EDA15E84D}"/>
              </a:ext>
            </a:extLst>
          </p:cNvPr>
          <p:cNvSpPr/>
          <p:nvPr/>
        </p:nvSpPr>
        <p:spPr>
          <a:xfrm>
            <a:off x="5768091" y="39930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8" name="线条">
            <a:extLst>
              <a:ext uri="{FF2B5EF4-FFF2-40B4-BE49-F238E27FC236}">
                <a16:creationId xmlns:a16="http://schemas.microsoft.com/office/drawing/2014/main" id="{D114B3FD-E791-4514-A908-7C6FB51F879C}"/>
              </a:ext>
            </a:extLst>
          </p:cNvPr>
          <p:cNvSpPr/>
          <p:nvPr/>
        </p:nvSpPr>
        <p:spPr>
          <a:xfrm>
            <a:off x="5768091" y="44375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9" name="线条">
            <a:extLst>
              <a:ext uri="{FF2B5EF4-FFF2-40B4-BE49-F238E27FC236}">
                <a16:creationId xmlns:a16="http://schemas.microsoft.com/office/drawing/2014/main" id="{DEE47509-6772-4914-8887-F26031F17460}"/>
              </a:ext>
            </a:extLst>
          </p:cNvPr>
          <p:cNvSpPr/>
          <p:nvPr/>
        </p:nvSpPr>
        <p:spPr>
          <a:xfrm>
            <a:off x="5793491" y="49455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0" name="线条">
            <a:extLst>
              <a:ext uri="{FF2B5EF4-FFF2-40B4-BE49-F238E27FC236}">
                <a16:creationId xmlns:a16="http://schemas.microsoft.com/office/drawing/2014/main" id="{A4662999-9E93-4FBE-9246-5B83DE937DE1}"/>
              </a:ext>
            </a:extLst>
          </p:cNvPr>
          <p:cNvSpPr/>
          <p:nvPr/>
        </p:nvSpPr>
        <p:spPr>
          <a:xfrm>
            <a:off x="5793491" y="53519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1" name="线条">
            <a:extLst>
              <a:ext uri="{FF2B5EF4-FFF2-40B4-BE49-F238E27FC236}">
                <a16:creationId xmlns:a16="http://schemas.microsoft.com/office/drawing/2014/main" id="{2B8B30A6-3B19-4999-9083-E49502A423F2}"/>
              </a:ext>
            </a:extLst>
          </p:cNvPr>
          <p:cNvSpPr/>
          <p:nvPr/>
        </p:nvSpPr>
        <p:spPr>
          <a:xfrm flipV="1">
            <a:off x="5807462" y="5898067"/>
            <a:ext cx="1" cy="1778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2" name="线条">
            <a:extLst>
              <a:ext uri="{FF2B5EF4-FFF2-40B4-BE49-F238E27FC236}">
                <a16:creationId xmlns:a16="http://schemas.microsoft.com/office/drawing/2014/main" id="{46FCBFC4-3AE7-4667-87F8-80CBB53DA91D}"/>
              </a:ext>
            </a:extLst>
          </p:cNvPr>
          <p:cNvSpPr/>
          <p:nvPr/>
        </p:nvSpPr>
        <p:spPr>
          <a:xfrm>
            <a:off x="3113791" y="5377367"/>
            <a:ext cx="0" cy="127000"/>
          </a:xfrm>
          <a:prstGeom prst="line">
            <a:avLst/>
          </a:prstGeom>
          <a:ln w="19050">
            <a:noFill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3" name="线条">
            <a:extLst>
              <a:ext uri="{FF2B5EF4-FFF2-40B4-BE49-F238E27FC236}">
                <a16:creationId xmlns:a16="http://schemas.microsoft.com/office/drawing/2014/main" id="{E6A52AF0-6078-417D-80D9-6BDCF96B4592}"/>
              </a:ext>
            </a:extLst>
          </p:cNvPr>
          <p:cNvSpPr/>
          <p:nvPr/>
        </p:nvSpPr>
        <p:spPr>
          <a:xfrm>
            <a:off x="3113791" y="5796467"/>
            <a:ext cx="0" cy="127000"/>
          </a:xfrm>
          <a:prstGeom prst="line">
            <a:avLst/>
          </a:prstGeom>
          <a:ln w="19050">
            <a:noFill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4" name="线条">
            <a:extLst>
              <a:ext uri="{FF2B5EF4-FFF2-40B4-BE49-F238E27FC236}">
                <a16:creationId xmlns:a16="http://schemas.microsoft.com/office/drawing/2014/main" id="{840ED4E9-2B88-4DD3-8CBB-08F0B704E702}"/>
              </a:ext>
            </a:extLst>
          </p:cNvPr>
          <p:cNvSpPr/>
          <p:nvPr/>
        </p:nvSpPr>
        <p:spPr>
          <a:xfrm>
            <a:off x="3926591" y="63044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5" name="线条">
            <a:extLst>
              <a:ext uri="{FF2B5EF4-FFF2-40B4-BE49-F238E27FC236}">
                <a16:creationId xmlns:a16="http://schemas.microsoft.com/office/drawing/2014/main" id="{877EF2A8-D107-4BD0-ACCF-9CFE11A11449}"/>
              </a:ext>
            </a:extLst>
          </p:cNvPr>
          <p:cNvSpPr/>
          <p:nvPr/>
        </p:nvSpPr>
        <p:spPr>
          <a:xfrm>
            <a:off x="2427991" y="63044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6" name="线条">
            <a:extLst>
              <a:ext uri="{FF2B5EF4-FFF2-40B4-BE49-F238E27FC236}">
                <a16:creationId xmlns:a16="http://schemas.microsoft.com/office/drawing/2014/main" id="{36E4A5DC-2C5D-4AA8-B6FC-46B15048FAB6}"/>
              </a:ext>
            </a:extLst>
          </p:cNvPr>
          <p:cNvSpPr/>
          <p:nvPr/>
        </p:nvSpPr>
        <p:spPr>
          <a:xfrm flipH="1">
            <a:off x="4015491" y="5696138"/>
            <a:ext cx="749300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7" name="线条">
            <a:extLst>
              <a:ext uri="{FF2B5EF4-FFF2-40B4-BE49-F238E27FC236}">
                <a16:creationId xmlns:a16="http://schemas.microsoft.com/office/drawing/2014/main" id="{BE126F41-6896-4B64-A7BD-3A102155A195}"/>
              </a:ext>
            </a:extLst>
          </p:cNvPr>
          <p:cNvSpPr/>
          <p:nvPr/>
        </p:nvSpPr>
        <p:spPr>
          <a:xfrm>
            <a:off x="6847591" y="5683438"/>
            <a:ext cx="889000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8" name="线条">
            <a:extLst>
              <a:ext uri="{FF2B5EF4-FFF2-40B4-BE49-F238E27FC236}">
                <a16:creationId xmlns:a16="http://schemas.microsoft.com/office/drawing/2014/main" id="{0156C316-FC2A-4788-9625-B55843390B16}"/>
              </a:ext>
            </a:extLst>
          </p:cNvPr>
          <p:cNvSpPr/>
          <p:nvPr/>
        </p:nvSpPr>
        <p:spPr>
          <a:xfrm>
            <a:off x="9033261" y="4767767"/>
            <a:ext cx="1" cy="2413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69" name="线条">
            <a:extLst>
              <a:ext uri="{FF2B5EF4-FFF2-40B4-BE49-F238E27FC236}">
                <a16:creationId xmlns:a16="http://schemas.microsoft.com/office/drawing/2014/main" id="{438BC479-2B7C-47F9-BF52-6361A72CE535}"/>
              </a:ext>
            </a:extLst>
          </p:cNvPr>
          <p:cNvSpPr/>
          <p:nvPr/>
        </p:nvSpPr>
        <p:spPr>
          <a:xfrm flipH="1">
            <a:off x="6504691" y="4769038"/>
            <a:ext cx="25273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0" name="线条">
            <a:extLst>
              <a:ext uri="{FF2B5EF4-FFF2-40B4-BE49-F238E27FC236}">
                <a16:creationId xmlns:a16="http://schemas.microsoft.com/office/drawing/2014/main" id="{8CB6254A-D04F-439A-8735-B3C9EC97D61C}"/>
              </a:ext>
            </a:extLst>
          </p:cNvPr>
          <p:cNvSpPr/>
          <p:nvPr/>
        </p:nvSpPr>
        <p:spPr>
          <a:xfrm flipH="1">
            <a:off x="4269491" y="3994338"/>
            <a:ext cx="14986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1" name="线条">
            <a:extLst>
              <a:ext uri="{FF2B5EF4-FFF2-40B4-BE49-F238E27FC236}">
                <a16:creationId xmlns:a16="http://schemas.microsoft.com/office/drawing/2014/main" id="{D0168836-20B6-4F3E-80A8-F28547A5E00A}"/>
              </a:ext>
            </a:extLst>
          </p:cNvPr>
          <p:cNvSpPr/>
          <p:nvPr/>
        </p:nvSpPr>
        <p:spPr>
          <a:xfrm>
            <a:off x="4256791" y="3891467"/>
            <a:ext cx="0" cy="1270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2" name="线条">
            <a:extLst>
              <a:ext uri="{FF2B5EF4-FFF2-40B4-BE49-F238E27FC236}">
                <a16:creationId xmlns:a16="http://schemas.microsoft.com/office/drawing/2014/main" id="{3A789A2E-4C8C-4B3C-A910-3D4B9C373F65}"/>
              </a:ext>
            </a:extLst>
          </p:cNvPr>
          <p:cNvSpPr/>
          <p:nvPr/>
        </p:nvSpPr>
        <p:spPr>
          <a:xfrm flipH="1">
            <a:off x="2707392" y="2850067"/>
            <a:ext cx="1" cy="20066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3" name="线条">
            <a:extLst>
              <a:ext uri="{FF2B5EF4-FFF2-40B4-BE49-F238E27FC236}">
                <a16:creationId xmlns:a16="http://schemas.microsoft.com/office/drawing/2014/main" id="{078132CC-5205-4F44-A862-FECEF1887C82}"/>
              </a:ext>
            </a:extLst>
          </p:cNvPr>
          <p:cNvSpPr/>
          <p:nvPr/>
        </p:nvSpPr>
        <p:spPr>
          <a:xfrm flipH="1" flipV="1">
            <a:off x="2720091" y="2978338"/>
            <a:ext cx="15621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4" name="线条">
            <a:extLst>
              <a:ext uri="{FF2B5EF4-FFF2-40B4-BE49-F238E27FC236}">
                <a16:creationId xmlns:a16="http://schemas.microsoft.com/office/drawing/2014/main" id="{87D9DB7B-AE23-485D-8C5F-D044F22F57D5}"/>
              </a:ext>
            </a:extLst>
          </p:cNvPr>
          <p:cNvSpPr/>
          <p:nvPr/>
        </p:nvSpPr>
        <p:spPr>
          <a:xfrm>
            <a:off x="8917691" y="2850067"/>
            <a:ext cx="0" cy="1270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5" name="线条">
            <a:extLst>
              <a:ext uri="{FF2B5EF4-FFF2-40B4-BE49-F238E27FC236}">
                <a16:creationId xmlns:a16="http://schemas.microsoft.com/office/drawing/2014/main" id="{1872CC63-F30F-4E73-9DDA-25A56FA9349A}"/>
              </a:ext>
            </a:extLst>
          </p:cNvPr>
          <p:cNvSpPr/>
          <p:nvPr/>
        </p:nvSpPr>
        <p:spPr>
          <a:xfrm flipH="1">
            <a:off x="7330191" y="4261038"/>
            <a:ext cx="1600200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6" name="线条">
            <a:extLst>
              <a:ext uri="{FF2B5EF4-FFF2-40B4-BE49-F238E27FC236}">
                <a16:creationId xmlns:a16="http://schemas.microsoft.com/office/drawing/2014/main" id="{C51E2432-0E44-4C94-ABC3-CFF5626A1FE4}"/>
              </a:ext>
            </a:extLst>
          </p:cNvPr>
          <p:cNvSpPr/>
          <p:nvPr/>
        </p:nvSpPr>
        <p:spPr>
          <a:xfrm>
            <a:off x="8917691" y="3319967"/>
            <a:ext cx="0" cy="9271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7" name="线条">
            <a:extLst>
              <a:ext uri="{FF2B5EF4-FFF2-40B4-BE49-F238E27FC236}">
                <a16:creationId xmlns:a16="http://schemas.microsoft.com/office/drawing/2014/main" id="{E3FA36D0-D77D-4652-9085-1449EBC8BCFD}"/>
              </a:ext>
            </a:extLst>
          </p:cNvPr>
          <p:cNvSpPr/>
          <p:nvPr/>
        </p:nvSpPr>
        <p:spPr>
          <a:xfrm flipH="1">
            <a:off x="2707391" y="4857938"/>
            <a:ext cx="15367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8" name="线条">
            <a:extLst>
              <a:ext uri="{FF2B5EF4-FFF2-40B4-BE49-F238E27FC236}">
                <a16:creationId xmlns:a16="http://schemas.microsoft.com/office/drawing/2014/main" id="{09DADFCC-5EBC-4224-93A1-470100C8E772}"/>
              </a:ext>
            </a:extLst>
          </p:cNvPr>
          <p:cNvSpPr/>
          <p:nvPr/>
        </p:nvSpPr>
        <p:spPr>
          <a:xfrm>
            <a:off x="4244091" y="4856667"/>
            <a:ext cx="0" cy="3810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79" name="线条">
            <a:extLst>
              <a:ext uri="{FF2B5EF4-FFF2-40B4-BE49-F238E27FC236}">
                <a16:creationId xmlns:a16="http://schemas.microsoft.com/office/drawing/2014/main" id="{5AFBD766-6BEE-4D70-8070-E19F29604A29}"/>
              </a:ext>
            </a:extLst>
          </p:cNvPr>
          <p:cNvSpPr/>
          <p:nvPr/>
        </p:nvSpPr>
        <p:spPr>
          <a:xfrm flipH="1">
            <a:off x="2427991" y="6318438"/>
            <a:ext cx="14986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0" name="线条">
            <a:extLst>
              <a:ext uri="{FF2B5EF4-FFF2-40B4-BE49-F238E27FC236}">
                <a16:creationId xmlns:a16="http://schemas.microsoft.com/office/drawing/2014/main" id="{8207DCA8-3668-4A62-B29A-E5A603216DF5}"/>
              </a:ext>
            </a:extLst>
          </p:cNvPr>
          <p:cNvSpPr/>
          <p:nvPr/>
        </p:nvSpPr>
        <p:spPr>
          <a:xfrm>
            <a:off x="3101091" y="6177467"/>
            <a:ext cx="0" cy="1270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1" name="矩形">
            <a:extLst>
              <a:ext uri="{FF2B5EF4-FFF2-40B4-BE49-F238E27FC236}">
                <a16:creationId xmlns:a16="http://schemas.microsoft.com/office/drawing/2014/main" id="{90A05771-7204-48B1-8F9F-C8E8594FB725}"/>
              </a:ext>
            </a:extLst>
          </p:cNvPr>
          <p:cNvSpPr/>
          <p:nvPr/>
        </p:nvSpPr>
        <p:spPr>
          <a:xfrm>
            <a:off x="2224791" y="5936167"/>
            <a:ext cx="1816100" cy="304800"/>
          </a:xfrm>
          <a:prstGeom prst="rect">
            <a:avLst/>
          </a:prstGeom>
          <a:solidFill>
            <a:srgbClr val="3366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2" name="人才培养机制">
            <a:extLst>
              <a:ext uri="{FF2B5EF4-FFF2-40B4-BE49-F238E27FC236}">
                <a16:creationId xmlns:a16="http://schemas.microsoft.com/office/drawing/2014/main" id="{9E79323A-A0EF-4060-80C1-2AD8EEBC5BBF}"/>
              </a:ext>
            </a:extLst>
          </p:cNvPr>
          <p:cNvSpPr txBox="1"/>
          <p:nvPr/>
        </p:nvSpPr>
        <p:spPr>
          <a:xfrm>
            <a:off x="1996191" y="5910767"/>
            <a:ext cx="22479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人才培养机制</a:t>
            </a:r>
          </a:p>
        </p:txBody>
      </p:sp>
      <p:sp>
        <p:nvSpPr>
          <p:cNvPr id="183" name="线条">
            <a:extLst>
              <a:ext uri="{FF2B5EF4-FFF2-40B4-BE49-F238E27FC236}">
                <a16:creationId xmlns:a16="http://schemas.microsoft.com/office/drawing/2014/main" id="{A3BAC14C-6E9A-4BE3-B2BB-96890B3EF60A}"/>
              </a:ext>
            </a:extLst>
          </p:cNvPr>
          <p:cNvSpPr/>
          <p:nvPr/>
        </p:nvSpPr>
        <p:spPr>
          <a:xfrm flipH="1">
            <a:off x="7609591" y="5950138"/>
            <a:ext cx="25273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4" name="线条">
            <a:extLst>
              <a:ext uri="{FF2B5EF4-FFF2-40B4-BE49-F238E27FC236}">
                <a16:creationId xmlns:a16="http://schemas.microsoft.com/office/drawing/2014/main" id="{AB13B6BD-3E29-4055-8653-8611063651D4}"/>
              </a:ext>
            </a:extLst>
          </p:cNvPr>
          <p:cNvSpPr/>
          <p:nvPr/>
        </p:nvSpPr>
        <p:spPr>
          <a:xfrm>
            <a:off x="8868161" y="5809167"/>
            <a:ext cx="1" cy="3175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5" name="线条">
            <a:extLst>
              <a:ext uri="{FF2B5EF4-FFF2-40B4-BE49-F238E27FC236}">
                <a16:creationId xmlns:a16="http://schemas.microsoft.com/office/drawing/2014/main" id="{5970DF35-5B85-4A77-AB06-4FA3DA0F2646}"/>
              </a:ext>
            </a:extLst>
          </p:cNvPr>
          <p:cNvSpPr/>
          <p:nvPr/>
        </p:nvSpPr>
        <p:spPr>
          <a:xfrm>
            <a:off x="7596891" y="5948867"/>
            <a:ext cx="1" cy="1778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6" name="线条">
            <a:extLst>
              <a:ext uri="{FF2B5EF4-FFF2-40B4-BE49-F238E27FC236}">
                <a16:creationId xmlns:a16="http://schemas.microsoft.com/office/drawing/2014/main" id="{A8677613-B413-47DB-BB7A-087C10D8C74E}"/>
              </a:ext>
            </a:extLst>
          </p:cNvPr>
          <p:cNvSpPr/>
          <p:nvPr/>
        </p:nvSpPr>
        <p:spPr>
          <a:xfrm>
            <a:off x="10136891" y="5948867"/>
            <a:ext cx="1" cy="17780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7" name="矩形">
            <a:extLst>
              <a:ext uri="{FF2B5EF4-FFF2-40B4-BE49-F238E27FC236}">
                <a16:creationId xmlns:a16="http://schemas.microsoft.com/office/drawing/2014/main" id="{281E1023-6D18-4107-B801-260F50E70A16}"/>
              </a:ext>
            </a:extLst>
          </p:cNvPr>
          <p:cNvSpPr/>
          <p:nvPr/>
        </p:nvSpPr>
        <p:spPr>
          <a:xfrm>
            <a:off x="4510791" y="5047167"/>
            <a:ext cx="2654300" cy="304800"/>
          </a:xfrm>
          <a:prstGeom prst="rect">
            <a:avLst/>
          </a:prstGeom>
          <a:solidFill>
            <a:srgbClr val="0D2446"/>
          </a:solidFill>
          <a:ln>
            <a:noFill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0" name="人才区分机制">
            <a:extLst>
              <a:ext uri="{FF2B5EF4-FFF2-40B4-BE49-F238E27FC236}">
                <a16:creationId xmlns:a16="http://schemas.microsoft.com/office/drawing/2014/main" id="{0A70283B-CA40-4171-8BCD-6D391BF0D1C7}"/>
              </a:ext>
            </a:extLst>
          </p:cNvPr>
          <p:cNvSpPr txBox="1"/>
          <p:nvPr/>
        </p:nvSpPr>
        <p:spPr>
          <a:xfrm>
            <a:off x="4320291" y="5047167"/>
            <a:ext cx="30480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人才区分机制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91" name="矩形">
            <a:extLst>
              <a:ext uri="{FF2B5EF4-FFF2-40B4-BE49-F238E27FC236}">
                <a16:creationId xmlns:a16="http://schemas.microsoft.com/office/drawing/2014/main" id="{8056A96A-D4F1-4FA1-9B87-A32BC0122C0B}"/>
              </a:ext>
            </a:extLst>
          </p:cNvPr>
          <p:cNvSpPr/>
          <p:nvPr/>
        </p:nvSpPr>
        <p:spPr>
          <a:xfrm>
            <a:off x="4760732" y="1832476"/>
            <a:ext cx="1917700" cy="3302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2" name="企业规划">
            <a:extLst>
              <a:ext uri="{FF2B5EF4-FFF2-40B4-BE49-F238E27FC236}">
                <a16:creationId xmlns:a16="http://schemas.microsoft.com/office/drawing/2014/main" id="{FE89DC5D-89B5-44C2-A87E-1D90074B4189}"/>
              </a:ext>
            </a:extLst>
          </p:cNvPr>
          <p:cNvSpPr txBox="1"/>
          <p:nvPr/>
        </p:nvSpPr>
        <p:spPr>
          <a:xfrm>
            <a:off x="4925832" y="1832476"/>
            <a:ext cx="1625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企业规划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93" name="矩形">
            <a:extLst>
              <a:ext uri="{FF2B5EF4-FFF2-40B4-BE49-F238E27FC236}">
                <a16:creationId xmlns:a16="http://schemas.microsoft.com/office/drawing/2014/main" id="{1A9833A3-0642-4900-A080-06093CD15D6F}"/>
              </a:ext>
            </a:extLst>
          </p:cNvPr>
          <p:cNvSpPr/>
          <p:nvPr/>
        </p:nvSpPr>
        <p:spPr>
          <a:xfrm>
            <a:off x="1627890" y="5415467"/>
            <a:ext cx="3086102" cy="1358900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4" name="矩形">
            <a:extLst>
              <a:ext uri="{FF2B5EF4-FFF2-40B4-BE49-F238E27FC236}">
                <a16:creationId xmlns:a16="http://schemas.microsoft.com/office/drawing/2014/main" id="{D54D249B-721D-42E2-B6A4-98E381C6FB2A}"/>
              </a:ext>
            </a:extLst>
          </p:cNvPr>
          <p:cNvSpPr/>
          <p:nvPr/>
        </p:nvSpPr>
        <p:spPr>
          <a:xfrm>
            <a:off x="7101591" y="5440867"/>
            <a:ext cx="3644900" cy="1117600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5" name="线条">
            <a:extLst>
              <a:ext uri="{FF2B5EF4-FFF2-40B4-BE49-F238E27FC236}">
                <a16:creationId xmlns:a16="http://schemas.microsoft.com/office/drawing/2014/main" id="{CD967859-9B30-41A2-AFD0-2903D4D1B52D}"/>
              </a:ext>
            </a:extLst>
          </p:cNvPr>
          <p:cNvSpPr/>
          <p:nvPr/>
        </p:nvSpPr>
        <p:spPr>
          <a:xfrm flipV="1">
            <a:off x="1424692" y="4450266"/>
            <a:ext cx="9410701" cy="3810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6" name="形状">
            <a:extLst>
              <a:ext uri="{FF2B5EF4-FFF2-40B4-BE49-F238E27FC236}">
                <a16:creationId xmlns:a16="http://schemas.microsoft.com/office/drawing/2014/main" id="{BCCC10EA-9783-4E0A-8239-0218132F97FE}"/>
              </a:ext>
            </a:extLst>
          </p:cNvPr>
          <p:cNvSpPr/>
          <p:nvPr/>
        </p:nvSpPr>
        <p:spPr>
          <a:xfrm>
            <a:off x="1208791" y="3815268"/>
            <a:ext cx="1041400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80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7" name="形状">
            <a:extLst>
              <a:ext uri="{FF2B5EF4-FFF2-40B4-BE49-F238E27FC236}">
                <a16:creationId xmlns:a16="http://schemas.microsoft.com/office/drawing/2014/main" id="{10873C87-AE0B-4F2E-9A6D-57E7E5BE363D}"/>
              </a:ext>
            </a:extLst>
          </p:cNvPr>
          <p:cNvSpPr/>
          <p:nvPr/>
        </p:nvSpPr>
        <p:spPr>
          <a:xfrm rot="10800000">
            <a:off x="1297691" y="4577268"/>
            <a:ext cx="863600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80"/>
          </a:solidFill>
          <a:ln>
            <a:noFill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98" name="人才需求">
            <a:extLst>
              <a:ext uri="{FF2B5EF4-FFF2-40B4-BE49-F238E27FC236}">
                <a16:creationId xmlns:a16="http://schemas.microsoft.com/office/drawing/2014/main" id="{73DC1D1B-1F43-4F0E-AFDE-47371EAB06B1}"/>
              </a:ext>
            </a:extLst>
          </p:cNvPr>
          <p:cNvSpPr txBox="1"/>
          <p:nvPr/>
        </p:nvSpPr>
        <p:spPr>
          <a:xfrm>
            <a:off x="1513592" y="3815268"/>
            <a:ext cx="609600" cy="52322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800"/>
              </a:spcBef>
              <a:defRPr sz="14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人才需求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199" name="人才供给">
            <a:extLst>
              <a:ext uri="{FF2B5EF4-FFF2-40B4-BE49-F238E27FC236}">
                <a16:creationId xmlns:a16="http://schemas.microsoft.com/office/drawing/2014/main" id="{9D7ED506-2662-4F1F-8757-68DAE50C3696}"/>
              </a:ext>
            </a:extLst>
          </p:cNvPr>
          <p:cNvSpPr txBox="1"/>
          <p:nvPr/>
        </p:nvSpPr>
        <p:spPr>
          <a:xfrm>
            <a:off x="1419894" y="4692311"/>
            <a:ext cx="596900" cy="523220"/>
          </a:xfrm>
          <a:prstGeom prst="rect">
            <a:avLst/>
          </a:prstGeom>
          <a:solidFill>
            <a:srgbClr val="000080"/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800"/>
              </a:spcBef>
              <a:defRPr sz="14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人才供给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88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战略规划">
            <a:extLst>
              <a:ext uri="{FF2B5EF4-FFF2-40B4-BE49-F238E27FC236}">
                <a16:creationId xmlns:a16="http://schemas.microsoft.com/office/drawing/2014/main" id="{E6B98600-D56B-4455-9FA9-B1A76832D849}"/>
              </a:ext>
            </a:extLst>
          </p:cNvPr>
          <p:cNvSpPr txBox="1"/>
          <p:nvPr/>
        </p:nvSpPr>
        <p:spPr>
          <a:xfrm>
            <a:off x="2243841" y="1807766"/>
            <a:ext cx="1879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战略规划</a:t>
            </a:r>
          </a:p>
        </p:txBody>
      </p:sp>
      <p:graphicFrame>
        <p:nvGraphicFramePr>
          <p:cNvPr id="96" name="表格">
            <a:extLst>
              <a:ext uri="{FF2B5EF4-FFF2-40B4-BE49-F238E27FC236}">
                <a16:creationId xmlns:a16="http://schemas.microsoft.com/office/drawing/2014/main" id="{0C878C19-2254-495F-BD5D-9F7E8A8B3B73}"/>
              </a:ext>
            </a:extLst>
          </p:cNvPr>
          <p:cNvGraphicFramePr/>
          <p:nvPr>
            <p:extLst/>
          </p:nvPr>
        </p:nvGraphicFramePr>
        <p:xfrm>
          <a:off x="1029538" y="1840692"/>
          <a:ext cx="9482952" cy="4543330"/>
        </p:xfrm>
        <a:graphic>
          <a:graphicData uri="http://schemas.openxmlformats.org/drawingml/2006/table">
            <a:tbl>
              <a:tblPr/>
              <a:tblGrid>
                <a:gridCol w="4216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967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员工职业发展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任职资格体系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731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职业发展路径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职业发展通道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967"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4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职业发展水平评估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任职资格等级标准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9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资格标注认证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731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职业技能的持续提升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700" b="0"/>
                      </a:pPr>
                      <a:endParaRPr sz="8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任职资格的应用（培养计划、梯队建设）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任职资格的应用（能力薪酬、人才选拔）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967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/>
                      </a:pPr>
                      <a:r>
                        <a:rPr sz="20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对员工职业发展的激励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0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战略规划">
            <a:extLst>
              <a:ext uri="{FF2B5EF4-FFF2-40B4-BE49-F238E27FC236}">
                <a16:creationId xmlns:a16="http://schemas.microsoft.com/office/drawing/2014/main" id="{E6B98600-D56B-4455-9FA9-B1A76832D849}"/>
              </a:ext>
            </a:extLst>
          </p:cNvPr>
          <p:cNvSpPr txBox="1"/>
          <p:nvPr/>
        </p:nvSpPr>
        <p:spPr>
          <a:xfrm>
            <a:off x="2243841" y="1807766"/>
            <a:ext cx="18796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900"/>
              </a:spcBef>
              <a:defRPr sz="1600" b="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战略规划</a:t>
            </a:r>
          </a:p>
        </p:txBody>
      </p:sp>
      <p:graphicFrame>
        <p:nvGraphicFramePr>
          <p:cNvPr id="100" name="表格">
            <a:extLst>
              <a:ext uri="{FF2B5EF4-FFF2-40B4-BE49-F238E27FC236}">
                <a16:creationId xmlns:a16="http://schemas.microsoft.com/office/drawing/2014/main" id="{2A90851C-91E8-4181-BCEA-6550F206354D}"/>
              </a:ext>
            </a:extLst>
          </p:cNvPr>
          <p:cNvGraphicFramePr/>
          <p:nvPr>
            <p:extLst/>
          </p:nvPr>
        </p:nvGraphicFramePr>
        <p:xfrm>
          <a:off x="871538" y="1596059"/>
          <a:ext cx="10415586" cy="5166508"/>
        </p:xfrm>
        <a:graphic>
          <a:graphicData uri="http://schemas.openxmlformats.org/drawingml/2006/table">
            <a:tbl>
              <a:tblPr/>
              <a:tblGrid>
                <a:gridCol w="1298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6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2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85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85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4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70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70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70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70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82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9850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5582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1547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15997"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姓名：张三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12700">
                      <a:noFill/>
                    </a:lnR>
                    <a:lnT w="28575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部门：人力资源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28575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部门经理：李四</a:t>
                      </a: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28575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制定时间：2013年1月5日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28575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监督人：李四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28575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501">
                <a:tc gridSpan="19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>
                          <a:solidFill>
                            <a:srgbClr val="FF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个人能力提升承诺：在2013年一年中，提升倾听和获取正确信息的能力，提升组织和计划能力，争取能够独立承担类似新动力训练营、新经理训练营的大型培训项目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97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衡量标准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实施办法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效果评价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40">
                <a:tc rowSpan="6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1.年终考核时，经理不再认为沟通时获得良好工作业绩的一个主要障碍</a:t>
                      </a:r>
                    </a:p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2.独立组织一次大型培训项目，学员队教务和组织工作满意度在4分以上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1.参加公司的内部培训课程《有效沟通》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已经参加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2.参加内部培训课程《人际交往心理常识》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已经参加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3.协助同事组织一班、二班的新动力培训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表现基本满意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9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4.参与第一期总经理集训营的筹备工作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5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5.找一位亲和型的同事（目标赵大），请他在我做错的时候多加提醒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50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6.走访优秀企业，了解他们组织大型培训的经验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997">
                <a:tc gridSpan="19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补充发展承诺：（因8月份工作内容调整，从事招聘工作，补充发展承诺）提升面试技巧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40"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衡量标准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实施办法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sz="1800" b="0"/>
                      </a:pPr>
                      <a:r>
                        <a:rPr sz="8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12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效果评价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997">
                <a:tc rowSpan="2"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成为独立面试人</a:t>
                      </a: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1.参加人力资源部主板的招聘人员培训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已经完成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3939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2.跟随招聘经理，组织广州公司现场招聘会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/>
                      </a:pPr>
                      <a:endParaRPr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/>
                      </a:pPr>
                      <a:r>
                        <a:rPr sz="120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培训成绩优秀</a:t>
                      </a:r>
                    </a:p>
                  </a:txBody>
                  <a:tcPr marL="45728" marR="45728" marT="45728" marB="45728" anchor="ctr" horzOverflow="overflow">
                    <a:lnL w="12700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997">
                <a:tc gridSpan="19"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defRPr b="0">
                          <a:solidFill>
                            <a:srgbClr val="FF0000"/>
                          </a:solidFill>
                        </a:defRPr>
                      </a:pPr>
                      <a:r>
                        <a:rPr sz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年终评价：经过一年发展，张三已经可以独立承担大型培训项目，成长为合格的招聘专员，但是，给予正确信息的能力还有待加强</a:t>
                      </a:r>
                      <a:endParaRPr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5728" marR="45728" marT="45728" marB="45728" anchor="ctr" horzOverflow="overflow">
                    <a:lnL w="28575">
                      <a:noFill/>
                    </a:lnL>
                    <a:lnR w="28575">
                      <a:noFill/>
                    </a:lnR>
                    <a:lnT w="12700">
                      <a:noFill/>
                    </a:lnT>
                    <a:lnB w="28575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D24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1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 descr="e7d195523061f1c0dc554706afe4c72a60a25314cbaece805811E654B44695D34D35691164BB3D154CCFD5D798F6FEAD99EAA8F1ADC3D4AFA5BC9ED0BB3A4B45073A038AC38E89AB54D31AA59602B9F13D248AA20BAF12F2659DDFDA1131F2FBF84794A4E829EAB0048587590AFEC82D62D9E8B581B3E14FC11063F6E7CE38D62169D7868064512F">
            <a:extLst>
              <a:ext uri="{FF2B5EF4-FFF2-40B4-BE49-F238E27FC236}">
                <a16:creationId xmlns:a16="http://schemas.microsoft.com/office/drawing/2014/main" id="{D50F11C4-E1CF-49CA-B70B-EF2C3332E6BC}"/>
              </a:ext>
            </a:extLst>
          </p:cNvPr>
          <p:cNvSpPr/>
          <p:nvPr/>
        </p:nvSpPr>
        <p:spPr>
          <a:xfrm>
            <a:off x="1" y="1940836"/>
            <a:ext cx="2228675" cy="3472098"/>
          </a:xfrm>
          <a:custGeom>
            <a:avLst/>
            <a:gdLst>
              <a:gd name="connsiteX0" fmla="*/ 0 w 2228675"/>
              <a:gd name="connsiteY0" fmla="*/ 0 h 3472098"/>
              <a:gd name="connsiteX1" fmla="*/ 2228675 w 2228675"/>
              <a:gd name="connsiteY1" fmla="*/ 0 h 3472098"/>
              <a:gd name="connsiteX2" fmla="*/ 932783 w 2228675"/>
              <a:gd name="connsiteY2" fmla="*/ 3472098 h 3472098"/>
              <a:gd name="connsiteX3" fmla="*/ 0 w 2228675"/>
              <a:gd name="connsiteY3" fmla="*/ 3472098 h 3472098"/>
              <a:gd name="connsiteX4" fmla="*/ 0 w 2228675"/>
              <a:gd name="connsiteY4" fmla="*/ 0 h 347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675" h="3472098">
                <a:moveTo>
                  <a:pt x="0" y="0"/>
                </a:moveTo>
                <a:lnTo>
                  <a:pt x="2228675" y="0"/>
                </a:lnTo>
                <a:lnTo>
                  <a:pt x="932783" y="3472098"/>
                </a:lnTo>
                <a:lnTo>
                  <a:pt x="0" y="3472098"/>
                </a:lnTo>
                <a:lnTo>
                  <a:pt x="0" y="0"/>
                </a:lnTo>
                <a:close/>
              </a:path>
            </a:pathLst>
          </a:custGeom>
          <a:solidFill>
            <a:srgbClr val="205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4" name="任意多边形: 形状 33" descr="e7d195523061f1c0dc554706afe4c72a60a25314cbaece805811E654B44695D34D35691164BB3D154CCFD5D798F6FEAD99EAA8F1ADC3D4AFA5BC9ED0BB3A4B45073A038AC38E89AB54D31AA59602B9F13D248AA20BAF12F2659DDFDA1131F2FBF84794A4E829EAB0048587590AFEC82D62D9E8B581B3E14FC11063F6E7CE38D62169D7868064512F">
            <a:extLst>
              <a:ext uri="{FF2B5EF4-FFF2-40B4-BE49-F238E27FC236}">
                <a16:creationId xmlns:a16="http://schemas.microsoft.com/office/drawing/2014/main" id="{A4AA1D6F-1A36-4ECD-9C60-EBAB48B929AE}"/>
              </a:ext>
            </a:extLst>
          </p:cNvPr>
          <p:cNvSpPr/>
          <p:nvPr/>
        </p:nvSpPr>
        <p:spPr>
          <a:xfrm>
            <a:off x="9963326" y="1940836"/>
            <a:ext cx="2228674" cy="3472098"/>
          </a:xfrm>
          <a:custGeom>
            <a:avLst/>
            <a:gdLst>
              <a:gd name="connsiteX0" fmla="*/ 1295891 w 2228674"/>
              <a:gd name="connsiteY0" fmla="*/ 0 h 3472098"/>
              <a:gd name="connsiteX1" fmla="*/ 2228674 w 2228674"/>
              <a:gd name="connsiteY1" fmla="*/ 0 h 3472098"/>
              <a:gd name="connsiteX2" fmla="*/ 2228674 w 2228674"/>
              <a:gd name="connsiteY2" fmla="*/ 3472098 h 3472098"/>
              <a:gd name="connsiteX3" fmla="*/ 0 w 2228674"/>
              <a:gd name="connsiteY3" fmla="*/ 3472098 h 3472098"/>
              <a:gd name="connsiteX4" fmla="*/ 1295891 w 2228674"/>
              <a:gd name="connsiteY4" fmla="*/ 0 h 347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674" h="3472098">
                <a:moveTo>
                  <a:pt x="1295891" y="0"/>
                </a:moveTo>
                <a:lnTo>
                  <a:pt x="2228674" y="0"/>
                </a:lnTo>
                <a:lnTo>
                  <a:pt x="2228674" y="3472098"/>
                </a:lnTo>
                <a:lnTo>
                  <a:pt x="0" y="3472098"/>
                </a:lnTo>
                <a:lnTo>
                  <a:pt x="1295891" y="0"/>
                </a:lnTo>
                <a:close/>
              </a:path>
            </a:pathLst>
          </a:custGeom>
          <a:solidFill>
            <a:srgbClr val="205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5" name="任意多边形: 形状 34" descr="e7d195523061f1c0dc554706afe4c72a60a25314cbaece805811E654B44695D34D35691164BB3D154CCFD5D798F6FEAD99EAA8F1ADC3D4AFA5BC9ED0BB3A4B45073A038AC38E89AB54D31AA59602B9F13D248AA20BAF12F2659DDFDA1131F2FBF84794A4E829EAB0048587590AFEC82D62D9E8B581B3E14FC11063F6E7CE38D62169D7868064512F">
            <a:extLst>
              <a:ext uri="{FF2B5EF4-FFF2-40B4-BE49-F238E27FC236}">
                <a16:creationId xmlns:a16="http://schemas.microsoft.com/office/drawing/2014/main" id="{2DC2BC6C-5934-4CED-AE33-4A98148F3F11}"/>
              </a:ext>
            </a:extLst>
          </p:cNvPr>
          <p:cNvSpPr/>
          <p:nvPr/>
        </p:nvSpPr>
        <p:spPr>
          <a:xfrm flipH="1" flipV="1">
            <a:off x="102574" y="5913316"/>
            <a:ext cx="1845682" cy="45719"/>
          </a:xfrm>
          <a:custGeom>
            <a:avLst/>
            <a:gdLst>
              <a:gd name="connsiteX0" fmla="*/ 0 w 4402137"/>
              <a:gd name="connsiteY0" fmla="*/ 0 h 167865"/>
              <a:gd name="connsiteX1" fmla="*/ 113405 w 4402137"/>
              <a:gd name="connsiteY1" fmla="*/ 0 h 167865"/>
              <a:gd name="connsiteX2" fmla="*/ 4268010 w 4402137"/>
              <a:gd name="connsiteY2" fmla="*/ 0 h 167865"/>
              <a:gd name="connsiteX3" fmla="*/ 4402137 w 4402137"/>
              <a:gd name="connsiteY3" fmla="*/ 0 h 167865"/>
              <a:gd name="connsiteX4" fmla="*/ 4288732 w 4402137"/>
              <a:gd name="connsiteY4" fmla="*/ 167865 h 167865"/>
              <a:gd name="connsiteX5" fmla="*/ 4154605 w 4402137"/>
              <a:gd name="connsiteY5" fmla="*/ 167865 h 167865"/>
              <a:gd name="connsiteX6" fmla="*/ 0 w 4402137"/>
              <a:gd name="connsiteY6" fmla="*/ 167865 h 1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2137" h="167865">
                <a:moveTo>
                  <a:pt x="0" y="0"/>
                </a:moveTo>
                <a:lnTo>
                  <a:pt x="113405" y="0"/>
                </a:lnTo>
                <a:lnTo>
                  <a:pt x="4268010" y="0"/>
                </a:lnTo>
                <a:lnTo>
                  <a:pt x="4402137" y="0"/>
                </a:lnTo>
                <a:lnTo>
                  <a:pt x="4288732" y="167865"/>
                </a:lnTo>
                <a:lnTo>
                  <a:pt x="4154605" y="167865"/>
                </a:lnTo>
                <a:lnTo>
                  <a:pt x="0" y="167865"/>
                </a:lnTo>
                <a:close/>
              </a:path>
            </a:pathLst>
          </a:custGeom>
          <a:gradFill flip="none" rotWithShape="1">
            <a:gsLst>
              <a:gs pos="0">
                <a:srgbClr val="205382"/>
              </a:gs>
              <a:gs pos="100000">
                <a:srgbClr val="205382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任意多边形: 形状 35" descr="e7d195523061f1c0dc554706afe4c72a60a25314cbaece805811E654B44695D34D35691164BB3D154CCFD5D798F6FEAD99EAA8F1ADC3D4AFA5BC9ED0BB3A4B45073A038AC38E89AB54D31AA59602B9F13D248AA20BAF12F2659DDFDA1131F2FBF84794A4E829EAB0048587590AFEC82D62D9E8B581B3E14FC11063F6E7CE38D62169D7868064512F">
            <a:extLst>
              <a:ext uri="{FF2B5EF4-FFF2-40B4-BE49-F238E27FC236}">
                <a16:creationId xmlns:a16="http://schemas.microsoft.com/office/drawing/2014/main" id="{B4F1B0EF-EB3D-4DC1-9FA9-DB8234710C40}"/>
              </a:ext>
            </a:extLst>
          </p:cNvPr>
          <p:cNvSpPr/>
          <p:nvPr/>
        </p:nvSpPr>
        <p:spPr>
          <a:xfrm>
            <a:off x="10136203" y="5913316"/>
            <a:ext cx="1845682" cy="45719"/>
          </a:xfrm>
          <a:custGeom>
            <a:avLst/>
            <a:gdLst>
              <a:gd name="connsiteX0" fmla="*/ 0 w 4402137"/>
              <a:gd name="connsiteY0" fmla="*/ 0 h 167865"/>
              <a:gd name="connsiteX1" fmla="*/ 113405 w 4402137"/>
              <a:gd name="connsiteY1" fmla="*/ 0 h 167865"/>
              <a:gd name="connsiteX2" fmla="*/ 4268010 w 4402137"/>
              <a:gd name="connsiteY2" fmla="*/ 0 h 167865"/>
              <a:gd name="connsiteX3" fmla="*/ 4402137 w 4402137"/>
              <a:gd name="connsiteY3" fmla="*/ 0 h 167865"/>
              <a:gd name="connsiteX4" fmla="*/ 4288732 w 4402137"/>
              <a:gd name="connsiteY4" fmla="*/ 167865 h 167865"/>
              <a:gd name="connsiteX5" fmla="*/ 4154605 w 4402137"/>
              <a:gd name="connsiteY5" fmla="*/ 167865 h 167865"/>
              <a:gd name="connsiteX6" fmla="*/ 0 w 4402137"/>
              <a:gd name="connsiteY6" fmla="*/ 167865 h 1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2137" h="167865">
                <a:moveTo>
                  <a:pt x="0" y="0"/>
                </a:moveTo>
                <a:lnTo>
                  <a:pt x="113405" y="0"/>
                </a:lnTo>
                <a:lnTo>
                  <a:pt x="4268010" y="0"/>
                </a:lnTo>
                <a:lnTo>
                  <a:pt x="4402137" y="0"/>
                </a:lnTo>
                <a:lnTo>
                  <a:pt x="4288732" y="167865"/>
                </a:lnTo>
                <a:lnTo>
                  <a:pt x="4154605" y="167865"/>
                </a:lnTo>
                <a:lnTo>
                  <a:pt x="0" y="167865"/>
                </a:lnTo>
                <a:close/>
              </a:path>
            </a:pathLst>
          </a:custGeom>
          <a:gradFill flip="none" rotWithShape="1">
            <a:gsLst>
              <a:gs pos="0">
                <a:srgbClr val="205382"/>
              </a:gs>
              <a:gs pos="100000">
                <a:srgbClr val="205382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7" name="矩形 1">
            <a:extLst>
              <a:ext uri="{FF2B5EF4-FFF2-40B4-BE49-F238E27FC236}">
                <a16:creationId xmlns:a16="http://schemas.microsoft.com/office/drawing/2014/main" id="{413403D1-72F6-48E1-A2AB-1B8D4AFA3B6C}"/>
              </a:ext>
            </a:extLst>
          </p:cNvPr>
          <p:cNvSpPr/>
          <p:nvPr/>
        </p:nvSpPr>
        <p:spPr>
          <a:xfrm>
            <a:off x="1025495" y="1891683"/>
            <a:ext cx="4174416" cy="3521251"/>
          </a:xfrm>
          <a:custGeom>
            <a:avLst/>
            <a:gdLst>
              <a:gd name="connsiteX0" fmla="*/ 0 w 1550857"/>
              <a:gd name="connsiteY0" fmla="*/ 0 h 3521251"/>
              <a:gd name="connsiteX1" fmla="*/ 1550857 w 1550857"/>
              <a:gd name="connsiteY1" fmla="*/ 0 h 3521251"/>
              <a:gd name="connsiteX2" fmla="*/ 1550857 w 1550857"/>
              <a:gd name="connsiteY2" fmla="*/ 3521251 h 3521251"/>
              <a:gd name="connsiteX3" fmla="*/ 0 w 1550857"/>
              <a:gd name="connsiteY3" fmla="*/ 3521251 h 3521251"/>
              <a:gd name="connsiteX4" fmla="*/ 0 w 1550857"/>
              <a:gd name="connsiteY4" fmla="*/ 0 h 3521251"/>
              <a:gd name="connsiteX0" fmla="*/ 0 w 2858363"/>
              <a:gd name="connsiteY0" fmla="*/ 0 h 3521251"/>
              <a:gd name="connsiteX1" fmla="*/ 2858363 w 2858363"/>
              <a:gd name="connsiteY1" fmla="*/ 68366 h 3521251"/>
              <a:gd name="connsiteX2" fmla="*/ 1550857 w 2858363"/>
              <a:gd name="connsiteY2" fmla="*/ 3521251 h 3521251"/>
              <a:gd name="connsiteX3" fmla="*/ 0 w 2858363"/>
              <a:gd name="connsiteY3" fmla="*/ 3521251 h 3521251"/>
              <a:gd name="connsiteX4" fmla="*/ 0 w 2858363"/>
              <a:gd name="connsiteY4" fmla="*/ 0 h 3521251"/>
              <a:gd name="connsiteX0" fmla="*/ 1307507 w 4165870"/>
              <a:gd name="connsiteY0" fmla="*/ 0 h 3521251"/>
              <a:gd name="connsiteX1" fmla="*/ 4165870 w 4165870"/>
              <a:gd name="connsiteY1" fmla="*/ 68366 h 3521251"/>
              <a:gd name="connsiteX2" fmla="*/ 2858364 w 4165870"/>
              <a:gd name="connsiteY2" fmla="*/ 3521251 h 3521251"/>
              <a:gd name="connsiteX3" fmla="*/ 0 w 4165870"/>
              <a:gd name="connsiteY3" fmla="*/ 3512706 h 3521251"/>
              <a:gd name="connsiteX4" fmla="*/ 1307507 w 4165870"/>
              <a:gd name="connsiteY4" fmla="*/ 0 h 3521251"/>
              <a:gd name="connsiteX0" fmla="*/ 1307507 w 4174416"/>
              <a:gd name="connsiteY0" fmla="*/ 0 h 3521251"/>
              <a:gd name="connsiteX1" fmla="*/ 4174416 w 4174416"/>
              <a:gd name="connsiteY1" fmla="*/ 42729 h 3521251"/>
              <a:gd name="connsiteX2" fmla="*/ 2858364 w 4174416"/>
              <a:gd name="connsiteY2" fmla="*/ 3521251 h 3521251"/>
              <a:gd name="connsiteX3" fmla="*/ 0 w 4174416"/>
              <a:gd name="connsiteY3" fmla="*/ 3512706 h 3521251"/>
              <a:gd name="connsiteX4" fmla="*/ 1307507 w 4174416"/>
              <a:gd name="connsiteY4" fmla="*/ 0 h 352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416" h="3521251">
                <a:moveTo>
                  <a:pt x="1307507" y="0"/>
                </a:moveTo>
                <a:lnTo>
                  <a:pt x="4174416" y="42729"/>
                </a:lnTo>
                <a:lnTo>
                  <a:pt x="2858364" y="3521251"/>
                </a:lnTo>
                <a:lnTo>
                  <a:pt x="0" y="3512706"/>
                </a:lnTo>
                <a:lnTo>
                  <a:pt x="13075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8" name="矩形 1">
            <a:extLst>
              <a:ext uri="{FF2B5EF4-FFF2-40B4-BE49-F238E27FC236}">
                <a16:creationId xmlns:a16="http://schemas.microsoft.com/office/drawing/2014/main" id="{151A7949-5D7A-4B6E-9FC3-4C66B4959E70}"/>
              </a:ext>
            </a:extLst>
          </p:cNvPr>
          <p:cNvSpPr/>
          <p:nvPr/>
        </p:nvSpPr>
        <p:spPr>
          <a:xfrm>
            <a:off x="4008793" y="1891683"/>
            <a:ext cx="4174416" cy="3521251"/>
          </a:xfrm>
          <a:custGeom>
            <a:avLst/>
            <a:gdLst>
              <a:gd name="connsiteX0" fmla="*/ 0 w 1550857"/>
              <a:gd name="connsiteY0" fmla="*/ 0 h 3521251"/>
              <a:gd name="connsiteX1" fmla="*/ 1550857 w 1550857"/>
              <a:gd name="connsiteY1" fmla="*/ 0 h 3521251"/>
              <a:gd name="connsiteX2" fmla="*/ 1550857 w 1550857"/>
              <a:gd name="connsiteY2" fmla="*/ 3521251 h 3521251"/>
              <a:gd name="connsiteX3" fmla="*/ 0 w 1550857"/>
              <a:gd name="connsiteY3" fmla="*/ 3521251 h 3521251"/>
              <a:gd name="connsiteX4" fmla="*/ 0 w 1550857"/>
              <a:gd name="connsiteY4" fmla="*/ 0 h 3521251"/>
              <a:gd name="connsiteX0" fmla="*/ 0 w 2858363"/>
              <a:gd name="connsiteY0" fmla="*/ 0 h 3521251"/>
              <a:gd name="connsiteX1" fmla="*/ 2858363 w 2858363"/>
              <a:gd name="connsiteY1" fmla="*/ 68366 h 3521251"/>
              <a:gd name="connsiteX2" fmla="*/ 1550857 w 2858363"/>
              <a:gd name="connsiteY2" fmla="*/ 3521251 h 3521251"/>
              <a:gd name="connsiteX3" fmla="*/ 0 w 2858363"/>
              <a:gd name="connsiteY3" fmla="*/ 3521251 h 3521251"/>
              <a:gd name="connsiteX4" fmla="*/ 0 w 2858363"/>
              <a:gd name="connsiteY4" fmla="*/ 0 h 3521251"/>
              <a:gd name="connsiteX0" fmla="*/ 1307507 w 4165870"/>
              <a:gd name="connsiteY0" fmla="*/ 0 h 3521251"/>
              <a:gd name="connsiteX1" fmla="*/ 4165870 w 4165870"/>
              <a:gd name="connsiteY1" fmla="*/ 68366 h 3521251"/>
              <a:gd name="connsiteX2" fmla="*/ 2858364 w 4165870"/>
              <a:gd name="connsiteY2" fmla="*/ 3521251 h 3521251"/>
              <a:gd name="connsiteX3" fmla="*/ 0 w 4165870"/>
              <a:gd name="connsiteY3" fmla="*/ 3512706 h 3521251"/>
              <a:gd name="connsiteX4" fmla="*/ 1307507 w 4165870"/>
              <a:gd name="connsiteY4" fmla="*/ 0 h 3521251"/>
              <a:gd name="connsiteX0" fmla="*/ 1307507 w 4174416"/>
              <a:gd name="connsiteY0" fmla="*/ 0 h 3521251"/>
              <a:gd name="connsiteX1" fmla="*/ 4174416 w 4174416"/>
              <a:gd name="connsiteY1" fmla="*/ 42729 h 3521251"/>
              <a:gd name="connsiteX2" fmla="*/ 2858364 w 4174416"/>
              <a:gd name="connsiteY2" fmla="*/ 3521251 h 3521251"/>
              <a:gd name="connsiteX3" fmla="*/ 0 w 4174416"/>
              <a:gd name="connsiteY3" fmla="*/ 3512706 h 3521251"/>
              <a:gd name="connsiteX4" fmla="*/ 1307507 w 4174416"/>
              <a:gd name="connsiteY4" fmla="*/ 0 h 352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416" h="3521251">
                <a:moveTo>
                  <a:pt x="1307507" y="0"/>
                </a:moveTo>
                <a:lnTo>
                  <a:pt x="4174416" y="42729"/>
                </a:lnTo>
                <a:lnTo>
                  <a:pt x="2858364" y="3521251"/>
                </a:lnTo>
                <a:lnTo>
                  <a:pt x="0" y="3512706"/>
                </a:lnTo>
                <a:lnTo>
                  <a:pt x="13075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0" name="矩形 1">
            <a:extLst>
              <a:ext uri="{FF2B5EF4-FFF2-40B4-BE49-F238E27FC236}">
                <a16:creationId xmlns:a16="http://schemas.microsoft.com/office/drawing/2014/main" id="{806518B5-037E-4782-9EA7-9FBE93F33673}"/>
              </a:ext>
            </a:extLst>
          </p:cNvPr>
          <p:cNvSpPr/>
          <p:nvPr/>
        </p:nvSpPr>
        <p:spPr>
          <a:xfrm>
            <a:off x="6992091" y="1891683"/>
            <a:ext cx="4174416" cy="3521251"/>
          </a:xfrm>
          <a:custGeom>
            <a:avLst/>
            <a:gdLst>
              <a:gd name="connsiteX0" fmla="*/ 0 w 1550857"/>
              <a:gd name="connsiteY0" fmla="*/ 0 h 3521251"/>
              <a:gd name="connsiteX1" fmla="*/ 1550857 w 1550857"/>
              <a:gd name="connsiteY1" fmla="*/ 0 h 3521251"/>
              <a:gd name="connsiteX2" fmla="*/ 1550857 w 1550857"/>
              <a:gd name="connsiteY2" fmla="*/ 3521251 h 3521251"/>
              <a:gd name="connsiteX3" fmla="*/ 0 w 1550857"/>
              <a:gd name="connsiteY3" fmla="*/ 3521251 h 3521251"/>
              <a:gd name="connsiteX4" fmla="*/ 0 w 1550857"/>
              <a:gd name="connsiteY4" fmla="*/ 0 h 3521251"/>
              <a:gd name="connsiteX0" fmla="*/ 0 w 2858363"/>
              <a:gd name="connsiteY0" fmla="*/ 0 h 3521251"/>
              <a:gd name="connsiteX1" fmla="*/ 2858363 w 2858363"/>
              <a:gd name="connsiteY1" fmla="*/ 68366 h 3521251"/>
              <a:gd name="connsiteX2" fmla="*/ 1550857 w 2858363"/>
              <a:gd name="connsiteY2" fmla="*/ 3521251 h 3521251"/>
              <a:gd name="connsiteX3" fmla="*/ 0 w 2858363"/>
              <a:gd name="connsiteY3" fmla="*/ 3521251 h 3521251"/>
              <a:gd name="connsiteX4" fmla="*/ 0 w 2858363"/>
              <a:gd name="connsiteY4" fmla="*/ 0 h 3521251"/>
              <a:gd name="connsiteX0" fmla="*/ 1307507 w 4165870"/>
              <a:gd name="connsiteY0" fmla="*/ 0 h 3521251"/>
              <a:gd name="connsiteX1" fmla="*/ 4165870 w 4165870"/>
              <a:gd name="connsiteY1" fmla="*/ 68366 h 3521251"/>
              <a:gd name="connsiteX2" fmla="*/ 2858364 w 4165870"/>
              <a:gd name="connsiteY2" fmla="*/ 3521251 h 3521251"/>
              <a:gd name="connsiteX3" fmla="*/ 0 w 4165870"/>
              <a:gd name="connsiteY3" fmla="*/ 3512706 h 3521251"/>
              <a:gd name="connsiteX4" fmla="*/ 1307507 w 4165870"/>
              <a:gd name="connsiteY4" fmla="*/ 0 h 3521251"/>
              <a:gd name="connsiteX0" fmla="*/ 1307507 w 4174416"/>
              <a:gd name="connsiteY0" fmla="*/ 0 h 3521251"/>
              <a:gd name="connsiteX1" fmla="*/ 4174416 w 4174416"/>
              <a:gd name="connsiteY1" fmla="*/ 42729 h 3521251"/>
              <a:gd name="connsiteX2" fmla="*/ 2858364 w 4174416"/>
              <a:gd name="connsiteY2" fmla="*/ 3521251 h 3521251"/>
              <a:gd name="connsiteX3" fmla="*/ 0 w 4174416"/>
              <a:gd name="connsiteY3" fmla="*/ 3512706 h 3521251"/>
              <a:gd name="connsiteX4" fmla="*/ 1307507 w 4174416"/>
              <a:gd name="connsiteY4" fmla="*/ 0 h 352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416" h="3521251">
                <a:moveTo>
                  <a:pt x="1307507" y="0"/>
                </a:moveTo>
                <a:lnTo>
                  <a:pt x="4174416" y="42729"/>
                </a:lnTo>
                <a:lnTo>
                  <a:pt x="2858364" y="3521251"/>
                </a:lnTo>
                <a:lnTo>
                  <a:pt x="0" y="3512706"/>
                </a:lnTo>
                <a:lnTo>
                  <a:pt x="13075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249FFBE-79D3-4549-A488-D72C3E25CA63}"/>
              </a:ext>
            </a:extLst>
          </p:cNvPr>
          <p:cNvGrpSpPr/>
          <p:nvPr/>
        </p:nvGrpSpPr>
        <p:grpSpPr>
          <a:xfrm>
            <a:off x="2243716" y="2296496"/>
            <a:ext cx="1701800" cy="2717800"/>
            <a:chOff x="2298699" y="3228975"/>
            <a:chExt cx="1701800" cy="2717800"/>
          </a:xfrm>
        </p:grpSpPr>
        <p:sp>
          <p:nvSpPr>
            <p:cNvPr id="46" name="矩形">
              <a:extLst>
                <a:ext uri="{FF2B5EF4-FFF2-40B4-BE49-F238E27FC236}">
                  <a16:creationId xmlns:a16="http://schemas.microsoft.com/office/drawing/2014/main" id="{443C8FDD-D195-40CA-9A85-E995AC1DCC1E}"/>
                </a:ext>
              </a:extLst>
            </p:cNvPr>
            <p:cNvSpPr/>
            <p:nvPr/>
          </p:nvSpPr>
          <p:spPr>
            <a:xfrm>
              <a:off x="2298699" y="46259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7" name="矩形">
              <a:extLst>
                <a:ext uri="{FF2B5EF4-FFF2-40B4-BE49-F238E27FC236}">
                  <a16:creationId xmlns:a16="http://schemas.microsoft.com/office/drawing/2014/main" id="{45A3F64C-5F33-44CA-9AEB-A006086C72AA}"/>
                </a:ext>
              </a:extLst>
            </p:cNvPr>
            <p:cNvSpPr/>
            <p:nvPr/>
          </p:nvSpPr>
          <p:spPr>
            <a:xfrm>
              <a:off x="2514599" y="44227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8" name="矩形">
              <a:extLst>
                <a:ext uri="{FF2B5EF4-FFF2-40B4-BE49-F238E27FC236}">
                  <a16:creationId xmlns:a16="http://schemas.microsoft.com/office/drawing/2014/main" id="{E15BB442-6A24-4075-906D-49CBBBFC41AA}"/>
                </a:ext>
              </a:extLst>
            </p:cNvPr>
            <p:cNvSpPr/>
            <p:nvPr/>
          </p:nvSpPr>
          <p:spPr>
            <a:xfrm>
              <a:off x="2717799" y="42195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9" name="矩形">
              <a:extLst>
                <a:ext uri="{FF2B5EF4-FFF2-40B4-BE49-F238E27FC236}">
                  <a16:creationId xmlns:a16="http://schemas.microsoft.com/office/drawing/2014/main" id="{DB485328-EA20-4184-9BA9-E954770750DA}"/>
                </a:ext>
              </a:extLst>
            </p:cNvPr>
            <p:cNvSpPr/>
            <p:nvPr/>
          </p:nvSpPr>
          <p:spPr>
            <a:xfrm>
              <a:off x="2933699" y="40163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" name="矩形">
              <a:extLst>
                <a:ext uri="{FF2B5EF4-FFF2-40B4-BE49-F238E27FC236}">
                  <a16:creationId xmlns:a16="http://schemas.microsoft.com/office/drawing/2014/main" id="{928E570F-E031-4684-9C1A-C6770DD9295E}"/>
                </a:ext>
              </a:extLst>
            </p:cNvPr>
            <p:cNvSpPr/>
            <p:nvPr/>
          </p:nvSpPr>
          <p:spPr>
            <a:xfrm>
              <a:off x="3136899" y="38258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1" name="矩形">
              <a:extLst>
                <a:ext uri="{FF2B5EF4-FFF2-40B4-BE49-F238E27FC236}">
                  <a16:creationId xmlns:a16="http://schemas.microsoft.com/office/drawing/2014/main" id="{EA1EB9CE-5F00-4F22-B4AE-3B0F44C18233}"/>
                </a:ext>
              </a:extLst>
            </p:cNvPr>
            <p:cNvSpPr/>
            <p:nvPr/>
          </p:nvSpPr>
          <p:spPr>
            <a:xfrm>
              <a:off x="3352799" y="36226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" name="矩形">
              <a:extLst>
                <a:ext uri="{FF2B5EF4-FFF2-40B4-BE49-F238E27FC236}">
                  <a16:creationId xmlns:a16="http://schemas.microsoft.com/office/drawing/2014/main" id="{AE8A0479-C58A-4964-B3DF-0CFFB3253348}"/>
                </a:ext>
              </a:extLst>
            </p:cNvPr>
            <p:cNvSpPr/>
            <p:nvPr/>
          </p:nvSpPr>
          <p:spPr>
            <a:xfrm>
              <a:off x="3568699" y="34321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" name="矩形">
              <a:extLst>
                <a:ext uri="{FF2B5EF4-FFF2-40B4-BE49-F238E27FC236}">
                  <a16:creationId xmlns:a16="http://schemas.microsoft.com/office/drawing/2014/main" id="{FD2CFD78-FF35-48BD-972D-8748D2C1C3F8}"/>
                </a:ext>
              </a:extLst>
            </p:cNvPr>
            <p:cNvSpPr/>
            <p:nvPr/>
          </p:nvSpPr>
          <p:spPr>
            <a:xfrm>
              <a:off x="3784599" y="3228975"/>
              <a:ext cx="215900" cy="13208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44E49B6-AE0E-4A05-B85C-CA9C46873EAE}"/>
              </a:ext>
            </a:extLst>
          </p:cNvPr>
          <p:cNvGrpSpPr/>
          <p:nvPr/>
        </p:nvGrpSpPr>
        <p:grpSpPr>
          <a:xfrm>
            <a:off x="5263188" y="2268008"/>
            <a:ext cx="1651000" cy="2768600"/>
            <a:chOff x="4965699" y="3241675"/>
            <a:chExt cx="1651000" cy="2768600"/>
          </a:xfrm>
        </p:grpSpPr>
        <p:sp>
          <p:nvSpPr>
            <p:cNvPr id="55" name="矩形">
              <a:extLst>
                <a:ext uri="{FF2B5EF4-FFF2-40B4-BE49-F238E27FC236}">
                  <a16:creationId xmlns:a16="http://schemas.microsoft.com/office/drawing/2014/main" id="{182262F2-A32A-43E7-8A4E-777933811B9A}"/>
                </a:ext>
              </a:extLst>
            </p:cNvPr>
            <p:cNvSpPr/>
            <p:nvPr/>
          </p:nvSpPr>
          <p:spPr>
            <a:xfrm>
              <a:off x="4965699" y="4930775"/>
              <a:ext cx="419100" cy="10795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6" name="矩形">
              <a:extLst>
                <a:ext uri="{FF2B5EF4-FFF2-40B4-BE49-F238E27FC236}">
                  <a16:creationId xmlns:a16="http://schemas.microsoft.com/office/drawing/2014/main" id="{D2ECCC5C-B65C-4AAA-AB2B-E13F68F7E5D6}"/>
                </a:ext>
              </a:extLst>
            </p:cNvPr>
            <p:cNvSpPr/>
            <p:nvPr/>
          </p:nvSpPr>
          <p:spPr>
            <a:xfrm>
              <a:off x="5372099" y="4384675"/>
              <a:ext cx="419100" cy="10795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矩形">
              <a:extLst>
                <a:ext uri="{FF2B5EF4-FFF2-40B4-BE49-F238E27FC236}">
                  <a16:creationId xmlns:a16="http://schemas.microsoft.com/office/drawing/2014/main" id="{57F8BE82-A5A3-4441-9008-C968D36D725C}"/>
                </a:ext>
              </a:extLst>
            </p:cNvPr>
            <p:cNvSpPr/>
            <p:nvPr/>
          </p:nvSpPr>
          <p:spPr>
            <a:xfrm>
              <a:off x="5791199" y="3787775"/>
              <a:ext cx="419100" cy="10795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8" name="矩形">
              <a:extLst>
                <a:ext uri="{FF2B5EF4-FFF2-40B4-BE49-F238E27FC236}">
                  <a16:creationId xmlns:a16="http://schemas.microsoft.com/office/drawing/2014/main" id="{BB5F310F-6E64-43F3-8321-89D94653EFA9}"/>
                </a:ext>
              </a:extLst>
            </p:cNvPr>
            <p:cNvSpPr/>
            <p:nvPr/>
          </p:nvSpPr>
          <p:spPr>
            <a:xfrm>
              <a:off x="6197599" y="3241675"/>
              <a:ext cx="419100" cy="10795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75F1FED-E03A-4152-9CB5-D888AB499EE7}"/>
              </a:ext>
            </a:extLst>
          </p:cNvPr>
          <p:cNvGrpSpPr/>
          <p:nvPr/>
        </p:nvGrpSpPr>
        <p:grpSpPr>
          <a:xfrm>
            <a:off x="8576266" y="2350777"/>
            <a:ext cx="825500" cy="2781300"/>
            <a:chOff x="7899399" y="3216275"/>
            <a:chExt cx="825500" cy="2781300"/>
          </a:xfrm>
        </p:grpSpPr>
        <p:sp>
          <p:nvSpPr>
            <p:cNvPr id="60" name="矩形">
              <a:extLst>
                <a:ext uri="{FF2B5EF4-FFF2-40B4-BE49-F238E27FC236}">
                  <a16:creationId xmlns:a16="http://schemas.microsoft.com/office/drawing/2014/main" id="{707936C1-3A06-4DEB-B3F8-804C82ADA101}"/>
                </a:ext>
              </a:extLst>
            </p:cNvPr>
            <p:cNvSpPr/>
            <p:nvPr/>
          </p:nvSpPr>
          <p:spPr>
            <a:xfrm>
              <a:off x="7899399" y="4232275"/>
              <a:ext cx="419100" cy="17653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1" name="矩形">
              <a:extLst>
                <a:ext uri="{FF2B5EF4-FFF2-40B4-BE49-F238E27FC236}">
                  <a16:creationId xmlns:a16="http://schemas.microsoft.com/office/drawing/2014/main" id="{43CA9D44-D2D3-4CCA-9B3E-8C1D94F4DA31}"/>
                </a:ext>
              </a:extLst>
            </p:cNvPr>
            <p:cNvSpPr/>
            <p:nvPr/>
          </p:nvSpPr>
          <p:spPr>
            <a:xfrm>
              <a:off x="8305799" y="3216275"/>
              <a:ext cx="419100" cy="1765300"/>
            </a:xfrm>
            <a:prstGeom prst="rect">
              <a:avLst/>
            </a:prstGeom>
            <a:solidFill>
              <a:srgbClr val="0D2446"/>
            </a:solidFill>
            <a:ln w="12700">
              <a:noFill/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62" name="传统结构">
            <a:extLst>
              <a:ext uri="{FF2B5EF4-FFF2-40B4-BE49-F238E27FC236}">
                <a16:creationId xmlns:a16="http://schemas.microsoft.com/office/drawing/2014/main" id="{4D42A3C2-021E-460F-BB1E-937E0931E78B}"/>
              </a:ext>
            </a:extLst>
          </p:cNvPr>
          <p:cNvSpPr txBox="1"/>
          <p:nvPr/>
        </p:nvSpPr>
        <p:spPr>
          <a:xfrm>
            <a:off x="2055797" y="5726655"/>
            <a:ext cx="17145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传统结构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63" name="宽幅结构">
            <a:extLst>
              <a:ext uri="{FF2B5EF4-FFF2-40B4-BE49-F238E27FC236}">
                <a16:creationId xmlns:a16="http://schemas.microsoft.com/office/drawing/2014/main" id="{2AADB579-45D3-468C-8BDE-483F836D34BB}"/>
              </a:ext>
            </a:extLst>
          </p:cNvPr>
          <p:cNvSpPr txBox="1"/>
          <p:nvPr/>
        </p:nvSpPr>
        <p:spPr>
          <a:xfrm>
            <a:off x="4968483" y="5739355"/>
            <a:ext cx="100851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宽幅结构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  <p:sp>
        <p:nvSpPr>
          <p:cNvPr id="64" name="宽带结构">
            <a:extLst>
              <a:ext uri="{FF2B5EF4-FFF2-40B4-BE49-F238E27FC236}">
                <a16:creationId xmlns:a16="http://schemas.microsoft.com/office/drawing/2014/main" id="{3310FD31-6E42-4672-8A94-5E9C49BBC14F}"/>
              </a:ext>
            </a:extLst>
          </p:cNvPr>
          <p:cNvSpPr txBox="1"/>
          <p:nvPr/>
        </p:nvSpPr>
        <p:spPr>
          <a:xfrm>
            <a:off x="8280153" y="5688555"/>
            <a:ext cx="10113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000"/>
              </a:spcBef>
              <a:defRPr sz="18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宋体"/>
                <a:cs typeface="+mn-ea"/>
                <a:sym typeface="+mn-lt"/>
              </a:rPr>
              <a:t>宽带结构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宋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91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íṡḷide">
            <a:extLst>
              <a:ext uri="{FF2B5EF4-FFF2-40B4-BE49-F238E27FC236}">
                <a16:creationId xmlns:a16="http://schemas.microsoft.com/office/drawing/2014/main" id="{544B37B5-4C5F-4EB0-BBD7-F2E994258577}"/>
              </a:ext>
            </a:extLst>
          </p:cNvPr>
          <p:cNvGrpSpPr/>
          <p:nvPr/>
        </p:nvGrpSpPr>
        <p:grpSpPr>
          <a:xfrm>
            <a:off x="6532563" y="2550931"/>
            <a:ext cx="5659437" cy="4005263"/>
            <a:chOff x="6096000" y="2221080"/>
            <a:chExt cx="5659437" cy="4005263"/>
          </a:xfrm>
        </p:grpSpPr>
        <p:sp>
          <p:nvSpPr>
            <p:cNvPr id="363" name="iśļïḍé">
              <a:extLst>
                <a:ext uri="{FF2B5EF4-FFF2-40B4-BE49-F238E27FC236}">
                  <a16:creationId xmlns:a16="http://schemas.microsoft.com/office/drawing/2014/main" id="{4B15AEED-5D8B-40AF-B689-268BBEA9652E}"/>
                </a:ext>
              </a:extLst>
            </p:cNvPr>
            <p:cNvSpPr/>
            <p:nvPr/>
          </p:nvSpPr>
          <p:spPr bwMode="auto">
            <a:xfrm>
              <a:off x="6375400" y="6099343"/>
              <a:ext cx="5380037" cy="10795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grpSp>
          <p:nvGrpSpPr>
            <p:cNvPr id="364" name="ïş1ïďe">
              <a:extLst>
                <a:ext uri="{FF2B5EF4-FFF2-40B4-BE49-F238E27FC236}">
                  <a16:creationId xmlns:a16="http://schemas.microsoft.com/office/drawing/2014/main" id="{74271BFF-A215-4103-B047-98DC954CC1DE}"/>
                </a:ext>
              </a:extLst>
            </p:cNvPr>
            <p:cNvGrpSpPr/>
            <p:nvPr/>
          </p:nvGrpSpPr>
          <p:grpSpPr>
            <a:xfrm>
              <a:off x="7321550" y="2221080"/>
              <a:ext cx="4056062" cy="4005263"/>
              <a:chOff x="7321550" y="2221080"/>
              <a:chExt cx="4056062" cy="4005263"/>
            </a:xfrm>
          </p:grpSpPr>
          <p:sp>
            <p:nvSpPr>
              <p:cNvPr id="410" name="iṩ1iḓê">
                <a:extLst>
                  <a:ext uri="{FF2B5EF4-FFF2-40B4-BE49-F238E27FC236}">
                    <a16:creationId xmlns:a16="http://schemas.microsoft.com/office/drawing/2014/main" id="{456E5510-96FF-4084-B06F-A3B678728559}"/>
                  </a:ext>
                </a:extLst>
              </p:cNvPr>
              <p:cNvSpPr/>
              <p:nvPr/>
            </p:nvSpPr>
            <p:spPr bwMode="auto">
              <a:xfrm>
                <a:off x="7321550" y="4364205"/>
                <a:ext cx="1814512" cy="1576388"/>
              </a:xfrm>
              <a:custGeom>
                <a:avLst/>
                <a:gdLst>
                  <a:gd name="T0" fmla="*/ 823 w 823"/>
                  <a:gd name="T1" fmla="*/ 75 h 715"/>
                  <a:gd name="T2" fmla="*/ 672 w 823"/>
                  <a:gd name="T3" fmla="*/ 290 h 715"/>
                  <a:gd name="T4" fmla="*/ 317 w 823"/>
                  <a:gd name="T5" fmla="*/ 582 h 715"/>
                  <a:gd name="T6" fmla="*/ 274 w 823"/>
                  <a:gd name="T7" fmla="*/ 624 h 715"/>
                  <a:gd name="T8" fmla="*/ 143 w 823"/>
                  <a:gd name="T9" fmla="*/ 644 h 715"/>
                  <a:gd name="T10" fmla="*/ 75 w 823"/>
                  <a:gd name="T11" fmla="*/ 688 h 715"/>
                  <a:gd name="T12" fmla="*/ 34 w 823"/>
                  <a:gd name="T13" fmla="*/ 714 h 715"/>
                  <a:gd name="T14" fmla="*/ 29 w 823"/>
                  <a:gd name="T15" fmla="*/ 703 h 715"/>
                  <a:gd name="T16" fmla="*/ 27 w 823"/>
                  <a:gd name="T17" fmla="*/ 703 h 715"/>
                  <a:gd name="T18" fmla="*/ 17 w 823"/>
                  <a:gd name="T19" fmla="*/ 709 h 715"/>
                  <a:gd name="T20" fmla="*/ 9 w 823"/>
                  <a:gd name="T21" fmla="*/ 703 h 715"/>
                  <a:gd name="T22" fmla="*/ 14 w 823"/>
                  <a:gd name="T23" fmla="*/ 696 h 715"/>
                  <a:gd name="T24" fmla="*/ 13 w 823"/>
                  <a:gd name="T25" fmla="*/ 695 h 715"/>
                  <a:gd name="T26" fmla="*/ 7 w 823"/>
                  <a:gd name="T27" fmla="*/ 695 h 715"/>
                  <a:gd name="T28" fmla="*/ 36 w 823"/>
                  <a:gd name="T29" fmla="*/ 656 h 715"/>
                  <a:gd name="T30" fmla="*/ 112 w 823"/>
                  <a:gd name="T31" fmla="*/ 567 h 715"/>
                  <a:gd name="T32" fmla="*/ 267 w 823"/>
                  <a:gd name="T33" fmla="*/ 547 h 715"/>
                  <a:gd name="T34" fmla="*/ 608 w 823"/>
                  <a:gd name="T35" fmla="*/ 222 h 715"/>
                  <a:gd name="T36" fmla="*/ 727 w 823"/>
                  <a:gd name="T37" fmla="*/ 0 h 715"/>
                  <a:gd name="T38" fmla="*/ 823 w 823"/>
                  <a:gd name="T39" fmla="*/ 75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715">
                    <a:moveTo>
                      <a:pt x="823" y="75"/>
                    </a:moveTo>
                    <a:cubicBezTo>
                      <a:pt x="812" y="100"/>
                      <a:pt x="773" y="184"/>
                      <a:pt x="672" y="290"/>
                    </a:cubicBezTo>
                    <a:cubicBezTo>
                      <a:pt x="600" y="365"/>
                      <a:pt x="340" y="538"/>
                      <a:pt x="317" y="582"/>
                    </a:cubicBezTo>
                    <a:cubicBezTo>
                      <a:pt x="300" y="613"/>
                      <a:pt x="277" y="624"/>
                      <a:pt x="274" y="624"/>
                    </a:cubicBezTo>
                    <a:cubicBezTo>
                      <a:pt x="261" y="624"/>
                      <a:pt x="149" y="641"/>
                      <a:pt x="143" y="644"/>
                    </a:cubicBezTo>
                    <a:cubicBezTo>
                      <a:pt x="139" y="646"/>
                      <a:pt x="104" y="670"/>
                      <a:pt x="75" y="688"/>
                    </a:cubicBezTo>
                    <a:cubicBezTo>
                      <a:pt x="59" y="701"/>
                      <a:pt x="40" y="715"/>
                      <a:pt x="34" y="714"/>
                    </a:cubicBezTo>
                    <a:cubicBezTo>
                      <a:pt x="28" y="713"/>
                      <a:pt x="28" y="707"/>
                      <a:pt x="29" y="703"/>
                    </a:cubicBezTo>
                    <a:cubicBezTo>
                      <a:pt x="28" y="703"/>
                      <a:pt x="28" y="703"/>
                      <a:pt x="27" y="703"/>
                    </a:cubicBezTo>
                    <a:cubicBezTo>
                      <a:pt x="24" y="706"/>
                      <a:pt x="20" y="709"/>
                      <a:pt x="17" y="709"/>
                    </a:cubicBezTo>
                    <a:cubicBezTo>
                      <a:pt x="12" y="709"/>
                      <a:pt x="6" y="707"/>
                      <a:pt x="9" y="703"/>
                    </a:cubicBezTo>
                    <a:cubicBezTo>
                      <a:pt x="10" y="701"/>
                      <a:pt x="12" y="699"/>
                      <a:pt x="14" y="696"/>
                    </a:cubicBezTo>
                    <a:cubicBezTo>
                      <a:pt x="13" y="696"/>
                      <a:pt x="13" y="695"/>
                      <a:pt x="13" y="695"/>
                    </a:cubicBezTo>
                    <a:cubicBezTo>
                      <a:pt x="11" y="696"/>
                      <a:pt x="9" y="696"/>
                      <a:pt x="7" y="695"/>
                    </a:cubicBezTo>
                    <a:cubicBezTo>
                      <a:pt x="0" y="691"/>
                      <a:pt x="36" y="656"/>
                      <a:pt x="36" y="656"/>
                    </a:cubicBezTo>
                    <a:cubicBezTo>
                      <a:pt x="65" y="621"/>
                      <a:pt x="112" y="567"/>
                      <a:pt x="112" y="567"/>
                    </a:cubicBezTo>
                    <a:cubicBezTo>
                      <a:pt x="267" y="547"/>
                      <a:pt x="267" y="547"/>
                      <a:pt x="267" y="547"/>
                    </a:cubicBezTo>
                    <a:cubicBezTo>
                      <a:pt x="267" y="547"/>
                      <a:pt x="596" y="236"/>
                      <a:pt x="608" y="222"/>
                    </a:cubicBezTo>
                    <a:cubicBezTo>
                      <a:pt x="620" y="207"/>
                      <a:pt x="727" y="0"/>
                      <a:pt x="727" y="0"/>
                    </a:cubicBezTo>
                    <a:lnTo>
                      <a:pt x="823" y="75"/>
                    </a:lnTo>
                    <a:close/>
                  </a:path>
                </a:pathLst>
              </a:custGeom>
              <a:solidFill>
                <a:srgbClr val="E3C2B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1" name="ïṥḷiḑé">
                <a:extLst>
                  <a:ext uri="{FF2B5EF4-FFF2-40B4-BE49-F238E27FC236}">
                    <a16:creationId xmlns:a16="http://schemas.microsoft.com/office/drawing/2014/main" id="{DA017ECB-9591-405E-A06D-7E59C22BE30A}"/>
                  </a:ext>
                </a:extLst>
              </p:cNvPr>
              <p:cNvSpPr/>
              <p:nvPr/>
            </p:nvSpPr>
            <p:spPr bwMode="auto">
              <a:xfrm>
                <a:off x="8704262" y="4034005"/>
                <a:ext cx="611187" cy="850900"/>
              </a:xfrm>
              <a:custGeom>
                <a:avLst/>
                <a:gdLst>
                  <a:gd name="T0" fmla="*/ 175 w 278"/>
                  <a:gd name="T1" fmla="*/ 0 h 386"/>
                  <a:gd name="T2" fmla="*/ 8 w 278"/>
                  <a:gd name="T3" fmla="*/ 304 h 386"/>
                  <a:gd name="T4" fmla="*/ 125 w 278"/>
                  <a:gd name="T5" fmla="*/ 377 h 386"/>
                  <a:gd name="T6" fmla="*/ 278 w 278"/>
                  <a:gd name="T7" fmla="*/ 100 h 386"/>
                  <a:gd name="T8" fmla="*/ 175 w 278"/>
                  <a:gd name="T9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86">
                    <a:moveTo>
                      <a:pt x="175" y="0"/>
                    </a:moveTo>
                    <a:cubicBezTo>
                      <a:pt x="162" y="13"/>
                      <a:pt x="0" y="300"/>
                      <a:pt x="8" y="304"/>
                    </a:cubicBezTo>
                    <a:cubicBezTo>
                      <a:pt x="17" y="309"/>
                      <a:pt x="119" y="386"/>
                      <a:pt x="125" y="377"/>
                    </a:cubicBezTo>
                    <a:cubicBezTo>
                      <a:pt x="130" y="367"/>
                      <a:pt x="278" y="100"/>
                      <a:pt x="278" y="100"/>
                    </a:cubicBez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1689A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2" name="iṧḷîḋê">
                <a:extLst>
                  <a:ext uri="{FF2B5EF4-FFF2-40B4-BE49-F238E27FC236}">
                    <a16:creationId xmlns:a16="http://schemas.microsoft.com/office/drawing/2014/main" id="{9DBB3EEE-E032-4581-BB65-468AC5A8AB10}"/>
                  </a:ext>
                </a:extLst>
              </p:cNvPr>
              <p:cNvSpPr/>
              <p:nvPr/>
            </p:nvSpPr>
            <p:spPr bwMode="auto">
              <a:xfrm>
                <a:off x="8955087" y="3832393"/>
                <a:ext cx="188912" cy="349250"/>
              </a:xfrm>
              <a:custGeom>
                <a:avLst/>
                <a:gdLst>
                  <a:gd name="T0" fmla="*/ 86 w 86"/>
                  <a:gd name="T1" fmla="*/ 29 h 158"/>
                  <a:gd name="T2" fmla="*/ 50 w 86"/>
                  <a:gd name="T3" fmla="*/ 0 h 158"/>
                  <a:gd name="T4" fmla="*/ 6 w 86"/>
                  <a:gd name="T5" fmla="*/ 88 h 158"/>
                  <a:gd name="T6" fmla="*/ 64 w 86"/>
                  <a:gd name="T7" fmla="*/ 149 h 158"/>
                  <a:gd name="T8" fmla="*/ 86 w 86"/>
                  <a:gd name="T9" fmla="*/ 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58">
                    <a:moveTo>
                      <a:pt x="86" y="29"/>
                    </a:moveTo>
                    <a:cubicBezTo>
                      <a:pt x="83" y="26"/>
                      <a:pt x="50" y="0"/>
                      <a:pt x="50" y="0"/>
                    </a:cubicBezTo>
                    <a:cubicBezTo>
                      <a:pt x="50" y="0"/>
                      <a:pt x="0" y="82"/>
                      <a:pt x="6" y="88"/>
                    </a:cubicBezTo>
                    <a:cubicBezTo>
                      <a:pt x="12" y="93"/>
                      <a:pt x="62" y="158"/>
                      <a:pt x="64" y="149"/>
                    </a:cubicBezTo>
                    <a:cubicBezTo>
                      <a:pt x="66" y="140"/>
                      <a:pt x="86" y="29"/>
                      <a:pt x="86" y="29"/>
                    </a:cubicBezTo>
                    <a:close/>
                  </a:path>
                </a:pathLst>
              </a:custGeom>
              <a:solidFill>
                <a:srgbClr val="1689A0">
                  <a:lumMod val="5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3" name="ïṣliḍé">
                <a:extLst>
                  <a:ext uri="{FF2B5EF4-FFF2-40B4-BE49-F238E27FC236}">
                    <a16:creationId xmlns:a16="http://schemas.microsoft.com/office/drawing/2014/main" id="{46E5F644-2C4E-4987-8FCD-DE621E715736}"/>
                  </a:ext>
                </a:extLst>
              </p:cNvPr>
              <p:cNvSpPr/>
              <p:nvPr/>
            </p:nvSpPr>
            <p:spPr bwMode="auto">
              <a:xfrm>
                <a:off x="8932862" y="3400593"/>
                <a:ext cx="477837" cy="695325"/>
              </a:xfrm>
              <a:custGeom>
                <a:avLst/>
                <a:gdLst>
                  <a:gd name="T0" fmla="*/ 0 w 217"/>
                  <a:gd name="T1" fmla="*/ 103 h 315"/>
                  <a:gd name="T2" fmla="*/ 72 w 217"/>
                  <a:gd name="T3" fmla="*/ 245 h 315"/>
                  <a:gd name="T4" fmla="*/ 121 w 217"/>
                  <a:gd name="T5" fmla="*/ 289 h 315"/>
                  <a:gd name="T6" fmla="*/ 217 w 217"/>
                  <a:gd name="T7" fmla="*/ 117 h 315"/>
                  <a:gd name="T8" fmla="*/ 107 w 217"/>
                  <a:gd name="T9" fmla="*/ 0 h 315"/>
                  <a:gd name="T10" fmla="*/ 0 w 217"/>
                  <a:gd name="T11" fmla="*/ 10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315">
                    <a:moveTo>
                      <a:pt x="0" y="103"/>
                    </a:moveTo>
                    <a:cubicBezTo>
                      <a:pt x="7" y="108"/>
                      <a:pt x="60" y="174"/>
                      <a:pt x="72" y="245"/>
                    </a:cubicBezTo>
                    <a:cubicBezTo>
                      <a:pt x="84" y="315"/>
                      <a:pt x="117" y="296"/>
                      <a:pt x="121" y="289"/>
                    </a:cubicBezTo>
                    <a:cubicBezTo>
                      <a:pt x="217" y="117"/>
                      <a:pt x="217" y="117"/>
                      <a:pt x="217" y="117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4" name="isļíḋe">
                <a:extLst>
                  <a:ext uri="{FF2B5EF4-FFF2-40B4-BE49-F238E27FC236}">
                    <a16:creationId xmlns:a16="http://schemas.microsoft.com/office/drawing/2014/main" id="{C7EA4659-134A-4295-9285-A8C69ED98975}"/>
                  </a:ext>
                </a:extLst>
              </p:cNvPr>
              <p:cNvSpPr/>
              <p:nvPr/>
            </p:nvSpPr>
            <p:spPr bwMode="auto">
              <a:xfrm>
                <a:off x="8991600" y="3489493"/>
                <a:ext cx="485775" cy="782638"/>
              </a:xfrm>
              <a:custGeom>
                <a:avLst/>
                <a:gdLst>
                  <a:gd name="T0" fmla="*/ 220 w 220"/>
                  <a:gd name="T1" fmla="*/ 46 h 355"/>
                  <a:gd name="T2" fmla="*/ 134 w 220"/>
                  <a:gd name="T3" fmla="*/ 7 h 355"/>
                  <a:gd name="T4" fmla="*/ 4 w 220"/>
                  <a:gd name="T5" fmla="*/ 243 h 355"/>
                  <a:gd name="T6" fmla="*/ 44 w 220"/>
                  <a:gd name="T7" fmla="*/ 347 h 355"/>
                  <a:gd name="T8" fmla="*/ 220 w 220"/>
                  <a:gd name="T9" fmla="*/ 46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355">
                    <a:moveTo>
                      <a:pt x="220" y="46"/>
                    </a:moveTo>
                    <a:cubicBezTo>
                      <a:pt x="212" y="42"/>
                      <a:pt x="138" y="0"/>
                      <a:pt x="134" y="7"/>
                    </a:cubicBezTo>
                    <a:cubicBezTo>
                      <a:pt x="130" y="13"/>
                      <a:pt x="0" y="236"/>
                      <a:pt x="4" y="243"/>
                    </a:cubicBezTo>
                    <a:cubicBezTo>
                      <a:pt x="7" y="249"/>
                      <a:pt x="42" y="355"/>
                      <a:pt x="44" y="347"/>
                    </a:cubicBezTo>
                    <a:cubicBezTo>
                      <a:pt x="46" y="339"/>
                      <a:pt x="220" y="46"/>
                      <a:pt x="220" y="46"/>
                    </a:cubicBezTo>
                    <a:close/>
                  </a:path>
                </a:pathLst>
              </a:custGeom>
              <a:solidFill>
                <a:srgbClr val="1689A0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5" name="îṣḻïdè">
                <a:extLst>
                  <a:ext uri="{FF2B5EF4-FFF2-40B4-BE49-F238E27FC236}">
                    <a16:creationId xmlns:a16="http://schemas.microsoft.com/office/drawing/2014/main" id="{DA00CAFD-784C-45EC-94F8-B2BC49C4BD91}"/>
                  </a:ext>
                </a:extLst>
              </p:cNvPr>
              <p:cNvSpPr/>
              <p:nvPr/>
            </p:nvSpPr>
            <p:spPr bwMode="auto">
              <a:xfrm>
                <a:off x="8837612" y="4994443"/>
                <a:ext cx="1089025" cy="741363"/>
              </a:xfrm>
              <a:custGeom>
                <a:avLst/>
                <a:gdLst>
                  <a:gd name="T0" fmla="*/ 462 w 494"/>
                  <a:gd name="T1" fmla="*/ 177 h 336"/>
                  <a:gd name="T2" fmla="*/ 82 w 494"/>
                  <a:gd name="T3" fmla="*/ 37 h 336"/>
                  <a:gd name="T4" fmla="*/ 21 w 494"/>
                  <a:gd name="T5" fmla="*/ 212 h 336"/>
                  <a:gd name="T6" fmla="*/ 450 w 494"/>
                  <a:gd name="T7" fmla="*/ 305 h 336"/>
                  <a:gd name="T8" fmla="*/ 462 w 494"/>
                  <a:gd name="T9" fmla="*/ 17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336">
                    <a:moveTo>
                      <a:pt x="462" y="177"/>
                    </a:moveTo>
                    <a:cubicBezTo>
                      <a:pt x="406" y="158"/>
                      <a:pt x="142" y="0"/>
                      <a:pt x="82" y="37"/>
                    </a:cubicBezTo>
                    <a:cubicBezTo>
                      <a:pt x="22" y="74"/>
                      <a:pt x="0" y="187"/>
                      <a:pt x="21" y="212"/>
                    </a:cubicBezTo>
                    <a:cubicBezTo>
                      <a:pt x="42" y="237"/>
                      <a:pt x="405" y="336"/>
                      <a:pt x="450" y="305"/>
                    </a:cubicBezTo>
                    <a:cubicBezTo>
                      <a:pt x="494" y="274"/>
                      <a:pt x="462" y="177"/>
                      <a:pt x="462" y="177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6" name="íŝļîḑè">
                <a:extLst>
                  <a:ext uri="{FF2B5EF4-FFF2-40B4-BE49-F238E27FC236}">
                    <a16:creationId xmlns:a16="http://schemas.microsoft.com/office/drawing/2014/main" id="{8221815E-A9B6-4AA3-ABA3-3AF4F6D65D1A}"/>
                  </a:ext>
                </a:extLst>
              </p:cNvPr>
              <p:cNvSpPr/>
              <p:nvPr/>
            </p:nvSpPr>
            <p:spPr bwMode="auto">
              <a:xfrm>
                <a:off x="9196387" y="5265905"/>
                <a:ext cx="403225" cy="193675"/>
              </a:xfrm>
              <a:custGeom>
                <a:avLst/>
                <a:gdLst>
                  <a:gd name="T0" fmla="*/ 183 w 183"/>
                  <a:gd name="T1" fmla="*/ 88 h 88"/>
                  <a:gd name="T2" fmla="*/ 22 w 183"/>
                  <a:gd name="T3" fmla="*/ 22 h 88"/>
                  <a:gd name="T4" fmla="*/ 0 w 183"/>
                  <a:gd name="T5" fmla="*/ 0 h 88"/>
                  <a:gd name="T6" fmla="*/ 4 w 183"/>
                  <a:gd name="T7" fmla="*/ 46 h 88"/>
                  <a:gd name="T8" fmla="*/ 3 w 183"/>
                  <a:gd name="T9" fmla="*/ 78 h 88"/>
                  <a:gd name="T10" fmla="*/ 183 w 183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" h="88">
                    <a:moveTo>
                      <a:pt x="183" y="88"/>
                    </a:moveTo>
                    <a:cubicBezTo>
                      <a:pt x="156" y="75"/>
                      <a:pt x="22" y="22"/>
                      <a:pt x="22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3" y="78"/>
                      <a:pt x="3" y="78"/>
                      <a:pt x="3" y="78"/>
                    </a:cubicBezTo>
                    <a:lnTo>
                      <a:pt x="183" y="88"/>
                    </a:lnTo>
                    <a:close/>
                  </a:path>
                </a:pathLst>
              </a:custGeom>
              <a:solidFill>
                <a:srgbClr val="768395">
                  <a:lumMod val="5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7" name="íś1îḓé">
                <a:extLst>
                  <a:ext uri="{FF2B5EF4-FFF2-40B4-BE49-F238E27FC236}">
                    <a16:creationId xmlns:a16="http://schemas.microsoft.com/office/drawing/2014/main" id="{00B8A2DC-6DC0-438C-8C79-BDA5CF723C2A}"/>
                  </a:ext>
                </a:extLst>
              </p:cNvPr>
              <p:cNvSpPr/>
              <p:nvPr/>
            </p:nvSpPr>
            <p:spPr bwMode="auto">
              <a:xfrm>
                <a:off x="9210675" y="4143543"/>
                <a:ext cx="1144587" cy="1484313"/>
              </a:xfrm>
              <a:custGeom>
                <a:avLst/>
                <a:gdLst>
                  <a:gd name="T0" fmla="*/ 0 w 520"/>
                  <a:gd name="T1" fmla="*/ 140 h 673"/>
                  <a:gd name="T2" fmla="*/ 114 w 520"/>
                  <a:gd name="T3" fmla="*/ 365 h 673"/>
                  <a:gd name="T4" fmla="*/ 163 w 520"/>
                  <a:gd name="T5" fmla="*/ 650 h 673"/>
                  <a:gd name="T6" fmla="*/ 520 w 520"/>
                  <a:gd name="T7" fmla="*/ 673 h 673"/>
                  <a:gd name="T8" fmla="*/ 386 w 520"/>
                  <a:gd name="T9" fmla="*/ 208 h 673"/>
                  <a:gd name="T10" fmla="*/ 244 w 520"/>
                  <a:gd name="T11" fmla="*/ 8 h 673"/>
                  <a:gd name="T12" fmla="*/ 0 w 520"/>
                  <a:gd name="T13" fmla="*/ 14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0" h="673">
                    <a:moveTo>
                      <a:pt x="0" y="140"/>
                    </a:moveTo>
                    <a:cubicBezTo>
                      <a:pt x="7" y="151"/>
                      <a:pt x="60" y="231"/>
                      <a:pt x="114" y="365"/>
                    </a:cubicBezTo>
                    <a:cubicBezTo>
                      <a:pt x="168" y="499"/>
                      <a:pt x="153" y="650"/>
                      <a:pt x="163" y="650"/>
                    </a:cubicBezTo>
                    <a:cubicBezTo>
                      <a:pt x="174" y="650"/>
                      <a:pt x="520" y="673"/>
                      <a:pt x="520" y="673"/>
                    </a:cubicBezTo>
                    <a:cubicBezTo>
                      <a:pt x="520" y="673"/>
                      <a:pt x="465" y="342"/>
                      <a:pt x="386" y="208"/>
                    </a:cubicBezTo>
                    <a:cubicBezTo>
                      <a:pt x="308" y="74"/>
                      <a:pt x="256" y="0"/>
                      <a:pt x="244" y="8"/>
                    </a:cubicBezTo>
                    <a:cubicBezTo>
                      <a:pt x="231" y="16"/>
                      <a:pt x="0" y="140"/>
                      <a:pt x="0" y="140"/>
                    </a:cubicBezTo>
                    <a:close/>
                  </a:path>
                </a:pathLst>
              </a:custGeom>
              <a:solidFill>
                <a:srgbClr val="5167A4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8" name="ïṩ1îḋê">
                <a:extLst>
                  <a:ext uri="{FF2B5EF4-FFF2-40B4-BE49-F238E27FC236}">
                    <a16:creationId xmlns:a16="http://schemas.microsoft.com/office/drawing/2014/main" id="{08310D9F-FE0F-4F1A-9E3F-0986A59F4A99}"/>
                  </a:ext>
                </a:extLst>
              </p:cNvPr>
              <p:cNvSpPr/>
              <p:nvPr/>
            </p:nvSpPr>
            <p:spPr bwMode="auto">
              <a:xfrm>
                <a:off x="7429500" y="5719930"/>
                <a:ext cx="258762" cy="141288"/>
              </a:xfrm>
              <a:custGeom>
                <a:avLst/>
                <a:gdLst>
                  <a:gd name="T0" fmla="*/ 117 w 117"/>
                  <a:gd name="T1" fmla="*/ 0 h 64"/>
                  <a:gd name="T2" fmla="*/ 1 w 117"/>
                  <a:gd name="T3" fmla="*/ 48 h 64"/>
                  <a:gd name="T4" fmla="*/ 18 w 117"/>
                  <a:gd name="T5" fmla="*/ 63 h 64"/>
                  <a:gd name="T6" fmla="*/ 85 w 117"/>
                  <a:gd name="T7" fmla="*/ 41 h 64"/>
                  <a:gd name="T8" fmla="*/ 117 w 11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64">
                    <a:moveTo>
                      <a:pt x="117" y="0"/>
                    </a:moveTo>
                    <a:cubicBezTo>
                      <a:pt x="102" y="8"/>
                      <a:pt x="0" y="43"/>
                      <a:pt x="1" y="48"/>
                    </a:cubicBezTo>
                    <a:cubicBezTo>
                      <a:pt x="3" y="56"/>
                      <a:pt x="7" y="62"/>
                      <a:pt x="18" y="63"/>
                    </a:cubicBezTo>
                    <a:cubicBezTo>
                      <a:pt x="29" y="64"/>
                      <a:pt x="88" y="46"/>
                      <a:pt x="85" y="41"/>
                    </a:cubicBezTo>
                    <a:cubicBezTo>
                      <a:pt x="82" y="37"/>
                      <a:pt x="117" y="0"/>
                      <a:pt x="117" y="0"/>
                    </a:cubicBez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19" name="îş1íďé">
                <a:extLst>
                  <a:ext uri="{FF2B5EF4-FFF2-40B4-BE49-F238E27FC236}">
                    <a16:creationId xmlns:a16="http://schemas.microsoft.com/office/drawing/2014/main" id="{57779BFC-7D1C-440C-A8FA-852E321C8FFF}"/>
                  </a:ext>
                </a:extLst>
              </p:cNvPr>
              <p:cNvSpPr/>
              <p:nvPr/>
            </p:nvSpPr>
            <p:spPr bwMode="auto">
              <a:xfrm>
                <a:off x="7397750" y="4473743"/>
                <a:ext cx="1814512" cy="1573213"/>
              </a:xfrm>
              <a:custGeom>
                <a:avLst/>
                <a:gdLst>
                  <a:gd name="T0" fmla="*/ 824 w 824"/>
                  <a:gd name="T1" fmla="*/ 75 h 713"/>
                  <a:gd name="T2" fmla="*/ 673 w 824"/>
                  <a:gd name="T3" fmla="*/ 290 h 713"/>
                  <a:gd name="T4" fmla="*/ 318 w 824"/>
                  <a:gd name="T5" fmla="*/ 582 h 713"/>
                  <a:gd name="T6" fmla="*/ 275 w 824"/>
                  <a:gd name="T7" fmla="*/ 624 h 713"/>
                  <a:gd name="T8" fmla="*/ 144 w 824"/>
                  <a:gd name="T9" fmla="*/ 643 h 713"/>
                  <a:gd name="T10" fmla="*/ 114 w 824"/>
                  <a:gd name="T11" fmla="*/ 663 h 713"/>
                  <a:gd name="T12" fmla="*/ 114 w 824"/>
                  <a:gd name="T13" fmla="*/ 663 h 713"/>
                  <a:gd name="T14" fmla="*/ 76 w 824"/>
                  <a:gd name="T15" fmla="*/ 687 h 713"/>
                  <a:gd name="T16" fmla="*/ 32 w 824"/>
                  <a:gd name="T17" fmla="*/ 712 h 713"/>
                  <a:gd name="T18" fmla="*/ 22 w 824"/>
                  <a:gd name="T19" fmla="*/ 706 h 713"/>
                  <a:gd name="T20" fmla="*/ 19 w 824"/>
                  <a:gd name="T21" fmla="*/ 707 h 713"/>
                  <a:gd name="T22" fmla="*/ 9 w 824"/>
                  <a:gd name="T23" fmla="*/ 699 h 713"/>
                  <a:gd name="T24" fmla="*/ 4 w 824"/>
                  <a:gd name="T25" fmla="*/ 687 h 713"/>
                  <a:gd name="T26" fmla="*/ 8 w 824"/>
                  <a:gd name="T27" fmla="*/ 682 h 713"/>
                  <a:gd name="T28" fmla="*/ 10 w 824"/>
                  <a:gd name="T29" fmla="*/ 675 h 713"/>
                  <a:gd name="T30" fmla="*/ 61 w 824"/>
                  <a:gd name="T31" fmla="*/ 627 h 713"/>
                  <a:gd name="T32" fmla="*/ 114 w 824"/>
                  <a:gd name="T33" fmla="*/ 567 h 713"/>
                  <a:gd name="T34" fmla="*/ 268 w 824"/>
                  <a:gd name="T35" fmla="*/ 547 h 713"/>
                  <a:gd name="T36" fmla="*/ 609 w 824"/>
                  <a:gd name="T37" fmla="*/ 221 h 713"/>
                  <a:gd name="T38" fmla="*/ 728 w 824"/>
                  <a:gd name="T39" fmla="*/ 0 h 713"/>
                  <a:gd name="T40" fmla="*/ 824 w 824"/>
                  <a:gd name="T41" fmla="*/ 75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4" h="713">
                    <a:moveTo>
                      <a:pt x="824" y="75"/>
                    </a:moveTo>
                    <a:cubicBezTo>
                      <a:pt x="813" y="99"/>
                      <a:pt x="774" y="184"/>
                      <a:pt x="673" y="290"/>
                    </a:cubicBezTo>
                    <a:cubicBezTo>
                      <a:pt x="602" y="365"/>
                      <a:pt x="342" y="538"/>
                      <a:pt x="318" y="582"/>
                    </a:cubicBezTo>
                    <a:cubicBezTo>
                      <a:pt x="302" y="613"/>
                      <a:pt x="278" y="624"/>
                      <a:pt x="275" y="624"/>
                    </a:cubicBezTo>
                    <a:cubicBezTo>
                      <a:pt x="262" y="624"/>
                      <a:pt x="150" y="640"/>
                      <a:pt x="144" y="643"/>
                    </a:cubicBezTo>
                    <a:cubicBezTo>
                      <a:pt x="142" y="644"/>
                      <a:pt x="130" y="653"/>
                      <a:pt x="114" y="663"/>
                    </a:cubicBezTo>
                    <a:cubicBezTo>
                      <a:pt x="114" y="663"/>
                      <a:pt x="114" y="663"/>
                      <a:pt x="114" y="663"/>
                    </a:cubicBezTo>
                    <a:cubicBezTo>
                      <a:pt x="103" y="671"/>
                      <a:pt x="89" y="680"/>
                      <a:pt x="76" y="687"/>
                    </a:cubicBezTo>
                    <a:cubicBezTo>
                      <a:pt x="57" y="699"/>
                      <a:pt x="37" y="711"/>
                      <a:pt x="32" y="712"/>
                    </a:cubicBezTo>
                    <a:cubicBezTo>
                      <a:pt x="25" y="713"/>
                      <a:pt x="21" y="712"/>
                      <a:pt x="22" y="706"/>
                    </a:cubicBezTo>
                    <a:cubicBezTo>
                      <a:pt x="21" y="707"/>
                      <a:pt x="20" y="707"/>
                      <a:pt x="19" y="707"/>
                    </a:cubicBezTo>
                    <a:cubicBezTo>
                      <a:pt x="11" y="708"/>
                      <a:pt x="7" y="707"/>
                      <a:pt x="9" y="699"/>
                    </a:cubicBezTo>
                    <a:cubicBezTo>
                      <a:pt x="3" y="699"/>
                      <a:pt x="0" y="696"/>
                      <a:pt x="4" y="687"/>
                    </a:cubicBezTo>
                    <a:cubicBezTo>
                      <a:pt x="5" y="686"/>
                      <a:pt x="6" y="684"/>
                      <a:pt x="8" y="682"/>
                    </a:cubicBezTo>
                    <a:cubicBezTo>
                      <a:pt x="8" y="680"/>
                      <a:pt x="9" y="678"/>
                      <a:pt x="10" y="675"/>
                    </a:cubicBezTo>
                    <a:cubicBezTo>
                      <a:pt x="13" y="669"/>
                      <a:pt x="41" y="645"/>
                      <a:pt x="61" y="627"/>
                    </a:cubicBezTo>
                    <a:cubicBezTo>
                      <a:pt x="87" y="597"/>
                      <a:pt x="114" y="567"/>
                      <a:pt x="114" y="567"/>
                    </a:cubicBezTo>
                    <a:cubicBezTo>
                      <a:pt x="268" y="547"/>
                      <a:pt x="268" y="547"/>
                      <a:pt x="268" y="547"/>
                    </a:cubicBezTo>
                    <a:cubicBezTo>
                      <a:pt x="268" y="547"/>
                      <a:pt x="597" y="236"/>
                      <a:pt x="609" y="221"/>
                    </a:cubicBezTo>
                    <a:cubicBezTo>
                      <a:pt x="621" y="207"/>
                      <a:pt x="728" y="0"/>
                      <a:pt x="728" y="0"/>
                    </a:cubicBezTo>
                    <a:lnTo>
                      <a:pt x="824" y="75"/>
                    </a:ln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0" name="íṩlîḍê">
                <a:extLst>
                  <a:ext uri="{FF2B5EF4-FFF2-40B4-BE49-F238E27FC236}">
                    <a16:creationId xmlns:a16="http://schemas.microsoft.com/office/drawing/2014/main" id="{D50502FB-AB37-4395-B5A4-34CF803C7880}"/>
                  </a:ext>
                </a:extLst>
              </p:cNvPr>
              <p:cNvSpPr/>
              <p:nvPr/>
            </p:nvSpPr>
            <p:spPr bwMode="auto">
              <a:xfrm>
                <a:off x="7448550" y="4745205"/>
                <a:ext cx="1654175" cy="1298575"/>
              </a:xfrm>
              <a:custGeom>
                <a:avLst/>
                <a:gdLst>
                  <a:gd name="T0" fmla="*/ 751 w 751"/>
                  <a:gd name="T1" fmla="*/ 41 h 589"/>
                  <a:gd name="T2" fmla="*/ 650 w 751"/>
                  <a:gd name="T3" fmla="*/ 167 h 589"/>
                  <a:gd name="T4" fmla="*/ 295 w 751"/>
                  <a:gd name="T5" fmla="*/ 459 h 589"/>
                  <a:gd name="T6" fmla="*/ 252 w 751"/>
                  <a:gd name="T7" fmla="*/ 501 h 589"/>
                  <a:gd name="T8" fmla="*/ 121 w 751"/>
                  <a:gd name="T9" fmla="*/ 520 h 589"/>
                  <a:gd name="T10" fmla="*/ 91 w 751"/>
                  <a:gd name="T11" fmla="*/ 540 h 589"/>
                  <a:gd name="T12" fmla="*/ 91 w 751"/>
                  <a:gd name="T13" fmla="*/ 540 h 589"/>
                  <a:gd name="T14" fmla="*/ 53 w 751"/>
                  <a:gd name="T15" fmla="*/ 564 h 589"/>
                  <a:gd name="T16" fmla="*/ 9 w 751"/>
                  <a:gd name="T17" fmla="*/ 589 h 589"/>
                  <a:gd name="T18" fmla="*/ 0 w 751"/>
                  <a:gd name="T19" fmla="*/ 588 h 589"/>
                  <a:gd name="T20" fmla="*/ 5 w 751"/>
                  <a:gd name="T21" fmla="*/ 587 h 589"/>
                  <a:gd name="T22" fmla="*/ 115 w 751"/>
                  <a:gd name="T23" fmla="*/ 514 h 589"/>
                  <a:gd name="T24" fmla="*/ 249 w 751"/>
                  <a:gd name="T25" fmla="*/ 488 h 589"/>
                  <a:gd name="T26" fmla="*/ 285 w 751"/>
                  <a:gd name="T27" fmla="*/ 444 h 589"/>
                  <a:gd name="T28" fmla="*/ 645 w 751"/>
                  <a:gd name="T29" fmla="*/ 138 h 589"/>
                  <a:gd name="T30" fmla="*/ 725 w 751"/>
                  <a:gd name="T31" fmla="*/ 0 h 589"/>
                  <a:gd name="T32" fmla="*/ 751 w 751"/>
                  <a:gd name="T33" fmla="*/ 41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1" h="589">
                    <a:moveTo>
                      <a:pt x="751" y="41"/>
                    </a:moveTo>
                    <a:cubicBezTo>
                      <a:pt x="728" y="77"/>
                      <a:pt x="695" y="119"/>
                      <a:pt x="650" y="167"/>
                    </a:cubicBezTo>
                    <a:cubicBezTo>
                      <a:pt x="579" y="242"/>
                      <a:pt x="319" y="415"/>
                      <a:pt x="295" y="459"/>
                    </a:cubicBezTo>
                    <a:cubicBezTo>
                      <a:pt x="279" y="490"/>
                      <a:pt x="255" y="501"/>
                      <a:pt x="252" y="501"/>
                    </a:cubicBezTo>
                    <a:cubicBezTo>
                      <a:pt x="239" y="501"/>
                      <a:pt x="127" y="517"/>
                      <a:pt x="121" y="520"/>
                    </a:cubicBezTo>
                    <a:cubicBezTo>
                      <a:pt x="119" y="521"/>
                      <a:pt x="107" y="530"/>
                      <a:pt x="91" y="540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" y="548"/>
                      <a:pt x="66" y="557"/>
                      <a:pt x="53" y="564"/>
                    </a:cubicBezTo>
                    <a:cubicBezTo>
                      <a:pt x="34" y="576"/>
                      <a:pt x="14" y="588"/>
                      <a:pt x="9" y="589"/>
                    </a:cubicBezTo>
                    <a:cubicBezTo>
                      <a:pt x="5" y="589"/>
                      <a:pt x="2" y="589"/>
                      <a:pt x="0" y="588"/>
                    </a:cubicBezTo>
                    <a:cubicBezTo>
                      <a:pt x="2" y="588"/>
                      <a:pt x="3" y="587"/>
                      <a:pt x="5" y="587"/>
                    </a:cubicBezTo>
                    <a:cubicBezTo>
                      <a:pt x="10" y="585"/>
                      <a:pt x="115" y="514"/>
                      <a:pt x="115" y="514"/>
                    </a:cubicBezTo>
                    <a:cubicBezTo>
                      <a:pt x="115" y="514"/>
                      <a:pt x="225" y="498"/>
                      <a:pt x="249" y="488"/>
                    </a:cubicBezTo>
                    <a:cubicBezTo>
                      <a:pt x="272" y="477"/>
                      <a:pt x="285" y="444"/>
                      <a:pt x="285" y="444"/>
                    </a:cubicBezTo>
                    <a:cubicBezTo>
                      <a:pt x="285" y="444"/>
                      <a:pt x="629" y="157"/>
                      <a:pt x="645" y="138"/>
                    </a:cubicBezTo>
                    <a:cubicBezTo>
                      <a:pt x="662" y="118"/>
                      <a:pt x="725" y="0"/>
                      <a:pt x="725" y="0"/>
                    </a:cubicBezTo>
                    <a:lnTo>
                      <a:pt x="751" y="41"/>
                    </a:lnTo>
                    <a:close/>
                  </a:path>
                </a:pathLst>
              </a:custGeom>
              <a:solidFill>
                <a:srgbClr val="E8C6B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1" name="î$ḷiḍé">
                <a:extLst>
                  <a:ext uri="{FF2B5EF4-FFF2-40B4-BE49-F238E27FC236}">
                    <a16:creationId xmlns:a16="http://schemas.microsoft.com/office/drawing/2014/main" id="{7F48FA48-AFBD-4669-A8C9-78B83785952F}"/>
                  </a:ext>
                </a:extLst>
              </p:cNvPr>
              <p:cNvSpPr/>
              <p:nvPr/>
            </p:nvSpPr>
            <p:spPr bwMode="auto">
              <a:xfrm>
                <a:off x="8577262" y="5551655"/>
                <a:ext cx="976312" cy="587375"/>
              </a:xfrm>
              <a:custGeom>
                <a:avLst/>
                <a:gdLst>
                  <a:gd name="T0" fmla="*/ 443 w 443"/>
                  <a:gd name="T1" fmla="*/ 133 h 266"/>
                  <a:gd name="T2" fmla="*/ 160 w 443"/>
                  <a:gd name="T3" fmla="*/ 200 h 266"/>
                  <a:gd name="T4" fmla="*/ 105 w 443"/>
                  <a:gd name="T5" fmla="*/ 45 h 266"/>
                  <a:gd name="T6" fmla="*/ 443 w 443"/>
                  <a:gd name="T7" fmla="*/ 13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3" h="266">
                    <a:moveTo>
                      <a:pt x="443" y="133"/>
                    </a:moveTo>
                    <a:cubicBezTo>
                      <a:pt x="387" y="245"/>
                      <a:pt x="262" y="266"/>
                      <a:pt x="160" y="200"/>
                    </a:cubicBezTo>
                    <a:cubicBezTo>
                      <a:pt x="67" y="140"/>
                      <a:pt x="0" y="89"/>
                      <a:pt x="105" y="45"/>
                    </a:cubicBezTo>
                    <a:cubicBezTo>
                      <a:pt x="211" y="0"/>
                      <a:pt x="443" y="133"/>
                      <a:pt x="443" y="133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2" name="íś1ïḓe">
                <a:extLst>
                  <a:ext uri="{FF2B5EF4-FFF2-40B4-BE49-F238E27FC236}">
                    <a16:creationId xmlns:a16="http://schemas.microsoft.com/office/drawing/2014/main" id="{433ED758-3FE8-4111-A430-EA7F43FF5CB3}"/>
                  </a:ext>
                </a:extLst>
              </p:cNvPr>
              <p:cNvSpPr/>
              <p:nvPr/>
            </p:nvSpPr>
            <p:spPr bwMode="auto">
              <a:xfrm>
                <a:off x="8380412" y="5259555"/>
                <a:ext cx="2132012" cy="896938"/>
              </a:xfrm>
              <a:custGeom>
                <a:avLst/>
                <a:gdLst>
                  <a:gd name="T0" fmla="*/ 833 w 968"/>
                  <a:gd name="T1" fmla="*/ 108 h 407"/>
                  <a:gd name="T2" fmla="*/ 122 w 968"/>
                  <a:gd name="T3" fmla="*/ 22 h 407"/>
                  <a:gd name="T4" fmla="*/ 8 w 968"/>
                  <a:gd name="T5" fmla="*/ 178 h 407"/>
                  <a:gd name="T6" fmla="*/ 390 w 968"/>
                  <a:gd name="T7" fmla="*/ 308 h 407"/>
                  <a:gd name="T8" fmla="*/ 831 w 968"/>
                  <a:gd name="T9" fmla="*/ 385 h 407"/>
                  <a:gd name="T10" fmla="*/ 833 w 968"/>
                  <a:gd name="T11" fmla="*/ 10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8" h="407">
                    <a:moveTo>
                      <a:pt x="833" y="108"/>
                    </a:moveTo>
                    <a:cubicBezTo>
                      <a:pt x="792" y="98"/>
                      <a:pt x="209" y="0"/>
                      <a:pt x="122" y="22"/>
                    </a:cubicBezTo>
                    <a:cubicBezTo>
                      <a:pt x="35" y="44"/>
                      <a:pt x="0" y="123"/>
                      <a:pt x="8" y="178"/>
                    </a:cubicBezTo>
                    <a:cubicBezTo>
                      <a:pt x="16" y="234"/>
                      <a:pt x="291" y="279"/>
                      <a:pt x="390" y="308"/>
                    </a:cubicBezTo>
                    <a:cubicBezTo>
                      <a:pt x="489" y="337"/>
                      <a:pt x="685" y="407"/>
                      <a:pt x="831" y="385"/>
                    </a:cubicBezTo>
                    <a:cubicBezTo>
                      <a:pt x="968" y="364"/>
                      <a:pt x="937" y="105"/>
                      <a:pt x="833" y="108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3" name="íṥľiḍê">
                <a:extLst>
                  <a:ext uri="{FF2B5EF4-FFF2-40B4-BE49-F238E27FC236}">
                    <a16:creationId xmlns:a16="http://schemas.microsoft.com/office/drawing/2014/main" id="{EA1C7227-0E78-4C0B-8264-7445A8891A1F}"/>
                  </a:ext>
                </a:extLst>
              </p:cNvPr>
              <p:cNvSpPr/>
              <p:nvPr/>
            </p:nvSpPr>
            <p:spPr bwMode="auto">
              <a:xfrm>
                <a:off x="8410575" y="5270668"/>
                <a:ext cx="1589087" cy="303213"/>
              </a:xfrm>
              <a:custGeom>
                <a:avLst/>
                <a:gdLst>
                  <a:gd name="T0" fmla="*/ 719 w 721"/>
                  <a:gd name="T1" fmla="*/ 85 h 138"/>
                  <a:gd name="T2" fmla="*/ 108 w 721"/>
                  <a:gd name="T3" fmla="*/ 17 h 138"/>
                  <a:gd name="T4" fmla="*/ 0 w 721"/>
                  <a:gd name="T5" fmla="*/ 114 h 138"/>
                  <a:gd name="T6" fmla="*/ 721 w 721"/>
                  <a:gd name="T7" fmla="*/ 138 h 138"/>
                  <a:gd name="T8" fmla="*/ 719 w 721"/>
                  <a:gd name="T9" fmla="*/ 8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1" h="138">
                    <a:moveTo>
                      <a:pt x="719" y="85"/>
                    </a:moveTo>
                    <a:cubicBezTo>
                      <a:pt x="538" y="54"/>
                      <a:pt x="175" y="0"/>
                      <a:pt x="108" y="17"/>
                    </a:cubicBezTo>
                    <a:cubicBezTo>
                      <a:pt x="50" y="32"/>
                      <a:pt x="15" y="72"/>
                      <a:pt x="0" y="114"/>
                    </a:cubicBezTo>
                    <a:cubicBezTo>
                      <a:pt x="142" y="7"/>
                      <a:pt x="594" y="104"/>
                      <a:pt x="721" y="138"/>
                    </a:cubicBezTo>
                    <a:cubicBezTo>
                      <a:pt x="721" y="138"/>
                      <a:pt x="720" y="111"/>
                      <a:pt x="719" y="85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4" name="išľiḍe">
                <a:extLst>
                  <a:ext uri="{FF2B5EF4-FFF2-40B4-BE49-F238E27FC236}">
                    <a16:creationId xmlns:a16="http://schemas.microsoft.com/office/drawing/2014/main" id="{884E6EC7-2568-4E80-A2D0-FF51948F808E}"/>
                  </a:ext>
                </a:extLst>
              </p:cNvPr>
              <p:cNvSpPr/>
              <p:nvPr/>
            </p:nvSpPr>
            <p:spPr bwMode="auto">
              <a:xfrm>
                <a:off x="8512175" y="5607218"/>
                <a:ext cx="1752600" cy="265113"/>
              </a:xfrm>
              <a:custGeom>
                <a:avLst/>
                <a:gdLst>
                  <a:gd name="T0" fmla="*/ 796 w 796"/>
                  <a:gd name="T1" fmla="*/ 47 h 120"/>
                  <a:gd name="T2" fmla="*/ 704 w 796"/>
                  <a:gd name="T3" fmla="*/ 119 h 120"/>
                  <a:gd name="T4" fmla="*/ 423 w 796"/>
                  <a:gd name="T5" fmla="*/ 74 h 120"/>
                  <a:gd name="T6" fmla="*/ 68 w 796"/>
                  <a:gd name="T7" fmla="*/ 20 h 120"/>
                  <a:gd name="T8" fmla="*/ 11 w 796"/>
                  <a:gd name="T9" fmla="*/ 66 h 120"/>
                  <a:gd name="T10" fmla="*/ 0 w 796"/>
                  <a:gd name="T11" fmla="*/ 61 h 120"/>
                  <a:gd name="T12" fmla="*/ 64 w 796"/>
                  <a:gd name="T13" fmla="*/ 8 h 120"/>
                  <a:gd name="T14" fmla="*/ 425 w 796"/>
                  <a:gd name="T15" fmla="*/ 62 h 120"/>
                  <a:gd name="T16" fmla="*/ 704 w 796"/>
                  <a:gd name="T17" fmla="*/ 107 h 120"/>
                  <a:gd name="T18" fmla="*/ 785 w 796"/>
                  <a:gd name="T19" fmla="*/ 42 h 120"/>
                  <a:gd name="T20" fmla="*/ 796 w 796"/>
                  <a:gd name="T21" fmla="*/ 4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6" h="120">
                    <a:moveTo>
                      <a:pt x="796" y="47"/>
                    </a:moveTo>
                    <a:cubicBezTo>
                      <a:pt x="796" y="47"/>
                      <a:pt x="771" y="117"/>
                      <a:pt x="704" y="119"/>
                    </a:cubicBezTo>
                    <a:cubicBezTo>
                      <a:pt x="675" y="120"/>
                      <a:pt x="553" y="97"/>
                      <a:pt x="423" y="74"/>
                    </a:cubicBezTo>
                    <a:cubicBezTo>
                      <a:pt x="263" y="44"/>
                      <a:pt x="90" y="13"/>
                      <a:pt x="68" y="20"/>
                    </a:cubicBezTo>
                    <a:cubicBezTo>
                      <a:pt x="28" y="32"/>
                      <a:pt x="11" y="66"/>
                      <a:pt x="11" y="6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19" y="22"/>
                      <a:pt x="64" y="8"/>
                    </a:cubicBezTo>
                    <a:cubicBezTo>
                      <a:pt x="89" y="0"/>
                      <a:pt x="264" y="32"/>
                      <a:pt x="425" y="62"/>
                    </a:cubicBezTo>
                    <a:cubicBezTo>
                      <a:pt x="555" y="85"/>
                      <a:pt x="676" y="107"/>
                      <a:pt x="704" y="107"/>
                    </a:cubicBezTo>
                    <a:cubicBezTo>
                      <a:pt x="762" y="105"/>
                      <a:pt x="785" y="43"/>
                      <a:pt x="785" y="42"/>
                    </a:cubicBezTo>
                    <a:lnTo>
                      <a:pt x="796" y="47"/>
                    </a:ln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5" name="íşḷïḋe">
                <a:extLst>
                  <a:ext uri="{FF2B5EF4-FFF2-40B4-BE49-F238E27FC236}">
                    <a16:creationId xmlns:a16="http://schemas.microsoft.com/office/drawing/2014/main" id="{E34A989C-3290-4A5F-A053-85E6DC18FCC2}"/>
                  </a:ext>
                </a:extLst>
              </p:cNvPr>
              <p:cNvSpPr/>
              <p:nvPr/>
            </p:nvSpPr>
            <p:spPr bwMode="auto">
              <a:xfrm>
                <a:off x="8818562" y="3586330"/>
                <a:ext cx="1847850" cy="2257425"/>
              </a:xfrm>
              <a:custGeom>
                <a:avLst/>
                <a:gdLst>
                  <a:gd name="T0" fmla="*/ 348 w 839"/>
                  <a:gd name="T1" fmla="*/ 0 h 1024"/>
                  <a:gd name="T2" fmla="*/ 250 w 839"/>
                  <a:gd name="T3" fmla="*/ 17 h 1024"/>
                  <a:gd name="T4" fmla="*/ 94 w 839"/>
                  <a:gd name="T5" fmla="*/ 368 h 1024"/>
                  <a:gd name="T6" fmla="*/ 14 w 839"/>
                  <a:gd name="T7" fmla="*/ 534 h 1024"/>
                  <a:gd name="T8" fmla="*/ 193 w 839"/>
                  <a:gd name="T9" fmla="*/ 632 h 1024"/>
                  <a:gd name="T10" fmla="*/ 230 w 839"/>
                  <a:gd name="T11" fmla="*/ 461 h 1024"/>
                  <a:gd name="T12" fmla="*/ 377 w 839"/>
                  <a:gd name="T13" fmla="*/ 620 h 1024"/>
                  <a:gd name="T14" fmla="*/ 420 w 839"/>
                  <a:gd name="T15" fmla="*/ 830 h 1024"/>
                  <a:gd name="T16" fmla="*/ 528 w 839"/>
                  <a:gd name="T17" fmla="*/ 955 h 1024"/>
                  <a:gd name="T18" fmla="*/ 724 w 839"/>
                  <a:gd name="T19" fmla="*/ 1006 h 1024"/>
                  <a:gd name="T20" fmla="*/ 839 w 839"/>
                  <a:gd name="T21" fmla="*/ 954 h 1024"/>
                  <a:gd name="T22" fmla="*/ 726 w 839"/>
                  <a:gd name="T23" fmla="*/ 641 h 1024"/>
                  <a:gd name="T24" fmla="*/ 478 w 839"/>
                  <a:gd name="T25" fmla="*/ 158 h 1024"/>
                  <a:gd name="T26" fmla="*/ 348 w 839"/>
                  <a:gd name="T27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9" h="1024">
                    <a:moveTo>
                      <a:pt x="348" y="0"/>
                    </a:moveTo>
                    <a:cubicBezTo>
                      <a:pt x="337" y="1"/>
                      <a:pt x="250" y="17"/>
                      <a:pt x="250" y="17"/>
                    </a:cubicBezTo>
                    <a:cubicBezTo>
                      <a:pt x="250" y="17"/>
                      <a:pt x="104" y="344"/>
                      <a:pt x="94" y="368"/>
                    </a:cubicBezTo>
                    <a:cubicBezTo>
                      <a:pt x="84" y="393"/>
                      <a:pt x="0" y="532"/>
                      <a:pt x="14" y="534"/>
                    </a:cubicBezTo>
                    <a:cubicBezTo>
                      <a:pt x="29" y="537"/>
                      <a:pt x="193" y="645"/>
                      <a:pt x="193" y="632"/>
                    </a:cubicBezTo>
                    <a:cubicBezTo>
                      <a:pt x="193" y="620"/>
                      <a:pt x="230" y="461"/>
                      <a:pt x="230" y="461"/>
                    </a:cubicBezTo>
                    <a:cubicBezTo>
                      <a:pt x="230" y="461"/>
                      <a:pt x="282" y="494"/>
                      <a:pt x="377" y="620"/>
                    </a:cubicBezTo>
                    <a:cubicBezTo>
                      <a:pt x="472" y="746"/>
                      <a:pt x="396" y="832"/>
                      <a:pt x="420" y="830"/>
                    </a:cubicBezTo>
                    <a:cubicBezTo>
                      <a:pt x="432" y="830"/>
                      <a:pt x="468" y="910"/>
                      <a:pt x="528" y="955"/>
                    </a:cubicBezTo>
                    <a:cubicBezTo>
                      <a:pt x="598" y="1007"/>
                      <a:pt x="694" y="1024"/>
                      <a:pt x="724" y="1006"/>
                    </a:cubicBezTo>
                    <a:cubicBezTo>
                      <a:pt x="779" y="972"/>
                      <a:pt x="839" y="954"/>
                      <a:pt x="839" y="954"/>
                    </a:cubicBezTo>
                    <a:cubicBezTo>
                      <a:pt x="839" y="954"/>
                      <a:pt x="734" y="653"/>
                      <a:pt x="726" y="641"/>
                    </a:cubicBezTo>
                    <a:cubicBezTo>
                      <a:pt x="718" y="629"/>
                      <a:pt x="544" y="238"/>
                      <a:pt x="478" y="158"/>
                    </a:cubicBezTo>
                    <a:cubicBezTo>
                      <a:pt x="412" y="77"/>
                      <a:pt x="348" y="0"/>
                      <a:pt x="348" y="0"/>
                    </a:cubicBezTo>
                    <a:close/>
                  </a:path>
                </a:pathLst>
              </a:custGeom>
              <a:solidFill>
                <a:srgbClr val="1689A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6" name="išḷíďè">
                <a:extLst>
                  <a:ext uri="{FF2B5EF4-FFF2-40B4-BE49-F238E27FC236}">
                    <a16:creationId xmlns:a16="http://schemas.microsoft.com/office/drawing/2014/main" id="{ED68008D-D870-497D-93DC-73EB0B39F112}"/>
                  </a:ext>
                </a:extLst>
              </p:cNvPr>
              <p:cNvSpPr/>
              <p:nvPr/>
            </p:nvSpPr>
            <p:spPr bwMode="auto">
              <a:xfrm>
                <a:off x="9256712" y="3586330"/>
                <a:ext cx="1371600" cy="1995488"/>
              </a:xfrm>
              <a:custGeom>
                <a:avLst/>
                <a:gdLst>
                  <a:gd name="T0" fmla="*/ 149 w 623"/>
                  <a:gd name="T1" fmla="*/ 0 h 905"/>
                  <a:gd name="T2" fmla="*/ 67 w 623"/>
                  <a:gd name="T3" fmla="*/ 14 h 905"/>
                  <a:gd name="T4" fmla="*/ 6 w 623"/>
                  <a:gd name="T5" fmla="*/ 118 h 905"/>
                  <a:gd name="T6" fmla="*/ 156 w 623"/>
                  <a:gd name="T7" fmla="*/ 71 h 905"/>
                  <a:gd name="T8" fmla="*/ 494 w 623"/>
                  <a:gd name="T9" fmla="*/ 706 h 905"/>
                  <a:gd name="T10" fmla="*/ 623 w 623"/>
                  <a:gd name="T11" fmla="*/ 905 h 905"/>
                  <a:gd name="T12" fmla="*/ 527 w 623"/>
                  <a:gd name="T13" fmla="*/ 641 h 905"/>
                  <a:gd name="T14" fmla="*/ 279 w 623"/>
                  <a:gd name="T15" fmla="*/ 158 h 905"/>
                  <a:gd name="T16" fmla="*/ 149 w 623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3" h="905">
                    <a:moveTo>
                      <a:pt x="149" y="0"/>
                    </a:moveTo>
                    <a:cubicBezTo>
                      <a:pt x="141" y="1"/>
                      <a:pt x="93" y="9"/>
                      <a:pt x="67" y="14"/>
                    </a:cubicBezTo>
                    <a:cubicBezTo>
                      <a:pt x="63" y="30"/>
                      <a:pt x="0" y="121"/>
                      <a:pt x="6" y="118"/>
                    </a:cubicBezTo>
                    <a:cubicBezTo>
                      <a:pt x="21" y="111"/>
                      <a:pt x="116" y="23"/>
                      <a:pt x="156" y="71"/>
                    </a:cubicBezTo>
                    <a:cubicBezTo>
                      <a:pt x="232" y="161"/>
                      <a:pt x="454" y="629"/>
                      <a:pt x="494" y="706"/>
                    </a:cubicBezTo>
                    <a:cubicBezTo>
                      <a:pt x="537" y="786"/>
                      <a:pt x="590" y="868"/>
                      <a:pt x="623" y="905"/>
                    </a:cubicBezTo>
                    <a:cubicBezTo>
                      <a:pt x="592" y="819"/>
                      <a:pt x="533" y="650"/>
                      <a:pt x="527" y="641"/>
                    </a:cubicBezTo>
                    <a:cubicBezTo>
                      <a:pt x="519" y="629"/>
                      <a:pt x="345" y="238"/>
                      <a:pt x="279" y="158"/>
                    </a:cubicBezTo>
                    <a:cubicBezTo>
                      <a:pt x="213" y="77"/>
                      <a:pt x="149" y="0"/>
                      <a:pt x="149" y="0"/>
                    </a:cubicBezTo>
                    <a:close/>
                  </a:path>
                </a:pathLst>
              </a:custGeom>
              <a:solidFill>
                <a:srgbClr val="1689A0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7" name="ïṧ1îḋê">
                <a:extLst>
                  <a:ext uri="{FF2B5EF4-FFF2-40B4-BE49-F238E27FC236}">
                    <a16:creationId xmlns:a16="http://schemas.microsoft.com/office/drawing/2014/main" id="{E9120364-522F-45DD-ACEF-DF8D0F95103E}"/>
                  </a:ext>
                </a:extLst>
              </p:cNvPr>
              <p:cNvSpPr/>
              <p:nvPr/>
            </p:nvSpPr>
            <p:spPr bwMode="auto">
              <a:xfrm>
                <a:off x="9075737" y="4164180"/>
                <a:ext cx="812800" cy="1362075"/>
              </a:xfrm>
              <a:custGeom>
                <a:avLst/>
                <a:gdLst>
                  <a:gd name="T0" fmla="*/ 0 w 369"/>
                  <a:gd name="T1" fmla="*/ 331 h 618"/>
                  <a:gd name="T2" fmla="*/ 76 w 369"/>
                  <a:gd name="T3" fmla="*/ 370 h 618"/>
                  <a:gd name="T4" fmla="*/ 113 w 369"/>
                  <a:gd name="T5" fmla="*/ 199 h 618"/>
                  <a:gd name="T6" fmla="*/ 255 w 369"/>
                  <a:gd name="T7" fmla="*/ 363 h 618"/>
                  <a:gd name="T8" fmla="*/ 299 w 369"/>
                  <a:gd name="T9" fmla="*/ 569 h 618"/>
                  <a:gd name="T10" fmla="*/ 342 w 369"/>
                  <a:gd name="T11" fmla="*/ 618 h 618"/>
                  <a:gd name="T12" fmla="*/ 363 w 369"/>
                  <a:gd name="T13" fmla="*/ 473 h 618"/>
                  <a:gd name="T14" fmla="*/ 224 w 369"/>
                  <a:gd name="T15" fmla="*/ 220 h 618"/>
                  <a:gd name="T16" fmla="*/ 170 w 369"/>
                  <a:gd name="T17" fmla="*/ 0 h 618"/>
                  <a:gd name="T18" fmla="*/ 24 w 369"/>
                  <a:gd name="T19" fmla="*/ 316 h 618"/>
                  <a:gd name="T20" fmla="*/ 0 w 369"/>
                  <a:gd name="T21" fmla="*/ 331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9" h="618">
                    <a:moveTo>
                      <a:pt x="0" y="331"/>
                    </a:moveTo>
                    <a:cubicBezTo>
                      <a:pt x="40" y="355"/>
                      <a:pt x="76" y="376"/>
                      <a:pt x="76" y="370"/>
                    </a:cubicBezTo>
                    <a:cubicBezTo>
                      <a:pt x="76" y="358"/>
                      <a:pt x="113" y="199"/>
                      <a:pt x="113" y="199"/>
                    </a:cubicBezTo>
                    <a:cubicBezTo>
                      <a:pt x="113" y="199"/>
                      <a:pt x="160" y="237"/>
                      <a:pt x="255" y="363"/>
                    </a:cubicBezTo>
                    <a:cubicBezTo>
                      <a:pt x="350" y="489"/>
                      <a:pt x="284" y="569"/>
                      <a:pt x="299" y="569"/>
                    </a:cubicBezTo>
                    <a:cubicBezTo>
                      <a:pt x="314" y="569"/>
                      <a:pt x="321" y="602"/>
                      <a:pt x="342" y="618"/>
                    </a:cubicBezTo>
                    <a:cubicBezTo>
                      <a:pt x="354" y="588"/>
                      <a:pt x="369" y="551"/>
                      <a:pt x="363" y="473"/>
                    </a:cubicBezTo>
                    <a:cubicBezTo>
                      <a:pt x="356" y="394"/>
                      <a:pt x="260" y="307"/>
                      <a:pt x="224" y="220"/>
                    </a:cubicBezTo>
                    <a:cubicBezTo>
                      <a:pt x="188" y="134"/>
                      <a:pt x="170" y="0"/>
                      <a:pt x="170" y="0"/>
                    </a:cubicBezTo>
                    <a:cubicBezTo>
                      <a:pt x="170" y="0"/>
                      <a:pt x="32" y="298"/>
                      <a:pt x="24" y="316"/>
                    </a:cubicBezTo>
                    <a:cubicBezTo>
                      <a:pt x="22" y="322"/>
                      <a:pt x="12" y="327"/>
                      <a:pt x="0" y="331"/>
                    </a:cubicBezTo>
                    <a:close/>
                  </a:path>
                </a:pathLst>
              </a:custGeom>
              <a:solidFill>
                <a:srgbClr val="1689A0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8" name="îṣ1ïďè">
                <a:extLst>
                  <a:ext uri="{FF2B5EF4-FFF2-40B4-BE49-F238E27FC236}">
                    <a16:creationId xmlns:a16="http://schemas.microsoft.com/office/drawing/2014/main" id="{1A685D3D-204D-4918-9C0A-675B3691D381}"/>
                  </a:ext>
                </a:extLst>
              </p:cNvPr>
              <p:cNvSpPr/>
              <p:nvPr/>
            </p:nvSpPr>
            <p:spPr bwMode="auto">
              <a:xfrm>
                <a:off x="9525000" y="4602330"/>
                <a:ext cx="788987" cy="385763"/>
              </a:xfrm>
              <a:custGeom>
                <a:avLst/>
                <a:gdLst>
                  <a:gd name="T0" fmla="*/ 0 w 358"/>
                  <a:gd name="T1" fmla="*/ 40 h 175"/>
                  <a:gd name="T2" fmla="*/ 111 w 358"/>
                  <a:gd name="T3" fmla="*/ 92 h 175"/>
                  <a:gd name="T4" fmla="*/ 155 w 358"/>
                  <a:gd name="T5" fmla="*/ 94 h 175"/>
                  <a:gd name="T6" fmla="*/ 358 w 358"/>
                  <a:gd name="T7" fmla="*/ 175 h 175"/>
                  <a:gd name="T8" fmla="*/ 345 w 358"/>
                  <a:gd name="T9" fmla="*/ 122 h 175"/>
                  <a:gd name="T10" fmla="*/ 6 w 358"/>
                  <a:gd name="T11" fmla="*/ 2 h 175"/>
                  <a:gd name="T12" fmla="*/ 0 w 358"/>
                  <a:gd name="T13" fmla="*/ 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175">
                    <a:moveTo>
                      <a:pt x="0" y="40"/>
                    </a:moveTo>
                    <a:cubicBezTo>
                      <a:pt x="0" y="40"/>
                      <a:pt x="98" y="94"/>
                      <a:pt x="111" y="92"/>
                    </a:cubicBezTo>
                    <a:cubicBezTo>
                      <a:pt x="125" y="89"/>
                      <a:pt x="155" y="94"/>
                      <a:pt x="155" y="94"/>
                    </a:cubicBezTo>
                    <a:cubicBezTo>
                      <a:pt x="358" y="175"/>
                      <a:pt x="358" y="175"/>
                      <a:pt x="358" y="175"/>
                    </a:cubicBezTo>
                    <a:cubicBezTo>
                      <a:pt x="345" y="122"/>
                      <a:pt x="345" y="122"/>
                      <a:pt x="345" y="122"/>
                    </a:cubicBezTo>
                    <a:cubicBezTo>
                      <a:pt x="345" y="122"/>
                      <a:pt x="0" y="4"/>
                      <a:pt x="6" y="2"/>
                    </a:cubicBezTo>
                    <a:cubicBezTo>
                      <a:pt x="12" y="0"/>
                      <a:pt x="0" y="40"/>
                      <a:pt x="0" y="40"/>
                    </a:cubicBezTo>
                    <a:close/>
                  </a:path>
                </a:pathLst>
              </a:custGeom>
              <a:solidFill>
                <a:srgbClr val="689686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29" name="i$1íḍé">
                <a:extLst>
                  <a:ext uri="{FF2B5EF4-FFF2-40B4-BE49-F238E27FC236}">
                    <a16:creationId xmlns:a16="http://schemas.microsoft.com/office/drawing/2014/main" id="{27D7E77F-53EC-43B6-B6AD-4B672BB24D53}"/>
                  </a:ext>
                </a:extLst>
              </p:cNvPr>
              <p:cNvSpPr/>
              <p:nvPr/>
            </p:nvSpPr>
            <p:spPr bwMode="auto">
              <a:xfrm>
                <a:off x="8185150" y="5623093"/>
                <a:ext cx="1287462" cy="603250"/>
              </a:xfrm>
              <a:custGeom>
                <a:avLst/>
                <a:gdLst>
                  <a:gd name="T0" fmla="*/ 496 w 584"/>
                  <a:gd name="T1" fmla="*/ 202 h 274"/>
                  <a:gd name="T2" fmla="*/ 15 w 584"/>
                  <a:gd name="T3" fmla="*/ 156 h 274"/>
                  <a:gd name="T4" fmla="*/ 76 w 584"/>
                  <a:gd name="T5" fmla="*/ 20 h 274"/>
                  <a:gd name="T6" fmla="*/ 266 w 584"/>
                  <a:gd name="T7" fmla="*/ 42 h 274"/>
                  <a:gd name="T8" fmla="*/ 411 w 584"/>
                  <a:gd name="T9" fmla="*/ 48 h 274"/>
                  <a:gd name="T10" fmla="*/ 496 w 584"/>
                  <a:gd name="T11" fmla="*/ 20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4">
                    <a:moveTo>
                      <a:pt x="496" y="202"/>
                    </a:moveTo>
                    <a:cubicBezTo>
                      <a:pt x="425" y="217"/>
                      <a:pt x="75" y="274"/>
                      <a:pt x="15" y="156"/>
                    </a:cubicBezTo>
                    <a:cubicBezTo>
                      <a:pt x="0" y="126"/>
                      <a:pt x="22" y="40"/>
                      <a:pt x="76" y="20"/>
                    </a:cubicBezTo>
                    <a:cubicBezTo>
                      <a:pt x="129" y="0"/>
                      <a:pt x="214" y="32"/>
                      <a:pt x="266" y="42"/>
                    </a:cubicBezTo>
                    <a:cubicBezTo>
                      <a:pt x="318" y="51"/>
                      <a:pt x="329" y="54"/>
                      <a:pt x="411" y="48"/>
                    </a:cubicBezTo>
                    <a:cubicBezTo>
                      <a:pt x="584" y="37"/>
                      <a:pt x="550" y="189"/>
                      <a:pt x="496" y="202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0" name="íŝḷîďè">
                <a:extLst>
                  <a:ext uri="{FF2B5EF4-FFF2-40B4-BE49-F238E27FC236}">
                    <a16:creationId xmlns:a16="http://schemas.microsoft.com/office/drawing/2014/main" id="{27E33F17-4B93-4E93-ABCB-030117EB14F4}"/>
                  </a:ext>
                </a:extLst>
              </p:cNvPr>
              <p:cNvSpPr/>
              <p:nvPr/>
            </p:nvSpPr>
            <p:spPr bwMode="auto">
              <a:xfrm>
                <a:off x="8234362" y="5653255"/>
                <a:ext cx="1117600" cy="447675"/>
              </a:xfrm>
              <a:custGeom>
                <a:avLst/>
                <a:gdLst>
                  <a:gd name="T0" fmla="*/ 471 w 507"/>
                  <a:gd name="T1" fmla="*/ 175 h 203"/>
                  <a:gd name="T2" fmla="*/ 497 w 507"/>
                  <a:gd name="T3" fmla="*/ 151 h 203"/>
                  <a:gd name="T4" fmla="*/ 504 w 507"/>
                  <a:gd name="T5" fmla="*/ 104 h 203"/>
                  <a:gd name="T6" fmla="*/ 476 w 507"/>
                  <a:gd name="T7" fmla="*/ 62 h 203"/>
                  <a:gd name="T8" fmla="*/ 390 w 507"/>
                  <a:gd name="T9" fmla="*/ 47 h 203"/>
                  <a:gd name="T10" fmla="*/ 289 w 507"/>
                  <a:gd name="T11" fmla="*/ 48 h 203"/>
                  <a:gd name="T12" fmla="*/ 242 w 507"/>
                  <a:gd name="T13" fmla="*/ 40 h 203"/>
                  <a:gd name="T14" fmla="*/ 58 w 507"/>
                  <a:gd name="T15" fmla="*/ 18 h 203"/>
                  <a:gd name="T16" fmla="*/ 51 w 507"/>
                  <a:gd name="T17" fmla="*/ 21 h 203"/>
                  <a:gd name="T18" fmla="*/ 16 w 507"/>
                  <a:gd name="T19" fmla="*/ 59 h 203"/>
                  <a:gd name="T20" fmla="*/ 2 w 507"/>
                  <a:gd name="T21" fmla="*/ 104 h 203"/>
                  <a:gd name="T22" fmla="*/ 4 w 507"/>
                  <a:gd name="T23" fmla="*/ 136 h 203"/>
                  <a:gd name="T24" fmla="*/ 237 w 507"/>
                  <a:gd name="T25" fmla="*/ 202 h 203"/>
                  <a:gd name="T26" fmla="*/ 379 w 507"/>
                  <a:gd name="T27" fmla="*/ 191 h 203"/>
                  <a:gd name="T28" fmla="*/ 471 w 507"/>
                  <a:gd name="T29" fmla="*/ 17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7" h="203">
                    <a:moveTo>
                      <a:pt x="471" y="175"/>
                    </a:moveTo>
                    <a:cubicBezTo>
                      <a:pt x="483" y="173"/>
                      <a:pt x="492" y="161"/>
                      <a:pt x="497" y="151"/>
                    </a:cubicBezTo>
                    <a:cubicBezTo>
                      <a:pt x="504" y="137"/>
                      <a:pt x="507" y="120"/>
                      <a:pt x="504" y="104"/>
                    </a:cubicBezTo>
                    <a:cubicBezTo>
                      <a:pt x="501" y="86"/>
                      <a:pt x="491" y="72"/>
                      <a:pt x="476" y="62"/>
                    </a:cubicBezTo>
                    <a:cubicBezTo>
                      <a:pt x="452" y="47"/>
                      <a:pt x="417" y="45"/>
                      <a:pt x="390" y="47"/>
                    </a:cubicBezTo>
                    <a:cubicBezTo>
                      <a:pt x="357" y="49"/>
                      <a:pt x="322" y="52"/>
                      <a:pt x="289" y="48"/>
                    </a:cubicBezTo>
                    <a:cubicBezTo>
                      <a:pt x="273" y="46"/>
                      <a:pt x="257" y="43"/>
                      <a:pt x="242" y="40"/>
                    </a:cubicBezTo>
                    <a:cubicBezTo>
                      <a:pt x="191" y="31"/>
                      <a:pt x="107" y="0"/>
                      <a:pt x="58" y="18"/>
                    </a:cubicBezTo>
                    <a:cubicBezTo>
                      <a:pt x="56" y="19"/>
                      <a:pt x="53" y="20"/>
                      <a:pt x="51" y="21"/>
                    </a:cubicBezTo>
                    <a:cubicBezTo>
                      <a:pt x="36" y="29"/>
                      <a:pt x="24" y="44"/>
                      <a:pt x="16" y="59"/>
                    </a:cubicBezTo>
                    <a:cubicBezTo>
                      <a:pt x="9" y="73"/>
                      <a:pt x="4" y="89"/>
                      <a:pt x="2" y="104"/>
                    </a:cubicBezTo>
                    <a:cubicBezTo>
                      <a:pt x="1" y="113"/>
                      <a:pt x="0" y="128"/>
                      <a:pt x="4" y="136"/>
                    </a:cubicBezTo>
                    <a:cubicBezTo>
                      <a:pt x="37" y="201"/>
                      <a:pt x="176" y="203"/>
                      <a:pt x="237" y="202"/>
                    </a:cubicBezTo>
                    <a:cubicBezTo>
                      <a:pt x="284" y="201"/>
                      <a:pt x="332" y="197"/>
                      <a:pt x="379" y="191"/>
                    </a:cubicBezTo>
                    <a:cubicBezTo>
                      <a:pt x="409" y="187"/>
                      <a:pt x="441" y="182"/>
                      <a:pt x="471" y="175"/>
                    </a:cubicBezTo>
                    <a:close/>
                  </a:path>
                </a:pathLst>
              </a:custGeom>
              <a:solidFill>
                <a:srgbClr val="768395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1" name="ïṩ1iḓê">
                <a:extLst>
                  <a:ext uri="{FF2B5EF4-FFF2-40B4-BE49-F238E27FC236}">
                    <a16:creationId xmlns:a16="http://schemas.microsoft.com/office/drawing/2014/main" id="{17A13F5D-B81C-4A18-95F1-EC4BBC432781}"/>
                  </a:ext>
                </a:extLst>
              </p:cNvPr>
              <p:cNvSpPr/>
              <p:nvPr/>
            </p:nvSpPr>
            <p:spPr bwMode="auto">
              <a:xfrm>
                <a:off x="9272587" y="3524418"/>
                <a:ext cx="569912" cy="317500"/>
              </a:xfrm>
              <a:custGeom>
                <a:avLst/>
                <a:gdLst>
                  <a:gd name="T0" fmla="*/ 259 w 259"/>
                  <a:gd name="T1" fmla="*/ 94 h 144"/>
                  <a:gd name="T2" fmla="*/ 0 w 259"/>
                  <a:gd name="T3" fmla="*/ 144 h 144"/>
                  <a:gd name="T4" fmla="*/ 61 w 259"/>
                  <a:gd name="T5" fmla="*/ 15 h 144"/>
                  <a:gd name="T6" fmla="*/ 255 w 259"/>
                  <a:gd name="T7" fmla="*/ 27 h 144"/>
                  <a:gd name="T8" fmla="*/ 259 w 259"/>
                  <a:gd name="T9" fmla="*/ 9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44">
                    <a:moveTo>
                      <a:pt x="259" y="94"/>
                    </a:moveTo>
                    <a:cubicBezTo>
                      <a:pt x="116" y="78"/>
                      <a:pt x="125" y="27"/>
                      <a:pt x="0" y="144"/>
                    </a:cubicBezTo>
                    <a:cubicBezTo>
                      <a:pt x="9" y="82"/>
                      <a:pt x="3" y="54"/>
                      <a:pt x="61" y="15"/>
                    </a:cubicBezTo>
                    <a:cubicBezTo>
                      <a:pt x="82" y="0"/>
                      <a:pt x="255" y="27"/>
                      <a:pt x="255" y="27"/>
                    </a:cubicBezTo>
                    <a:lnTo>
                      <a:pt x="259" y="94"/>
                    </a:ln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2" name="í$ļïḋé">
                <a:extLst>
                  <a:ext uri="{FF2B5EF4-FFF2-40B4-BE49-F238E27FC236}">
                    <a16:creationId xmlns:a16="http://schemas.microsoft.com/office/drawing/2014/main" id="{74C70BF8-AE77-4D3A-8A04-4FE0D3710353}"/>
                  </a:ext>
                </a:extLst>
              </p:cNvPr>
              <p:cNvSpPr/>
              <p:nvPr/>
            </p:nvSpPr>
            <p:spPr bwMode="auto">
              <a:xfrm>
                <a:off x="9347200" y="4441993"/>
                <a:ext cx="1252537" cy="623888"/>
              </a:xfrm>
              <a:custGeom>
                <a:avLst/>
                <a:gdLst>
                  <a:gd name="T0" fmla="*/ 16 w 569"/>
                  <a:gd name="T1" fmla="*/ 0 h 283"/>
                  <a:gd name="T2" fmla="*/ 230 w 569"/>
                  <a:gd name="T3" fmla="*/ 90 h 283"/>
                  <a:gd name="T4" fmla="*/ 569 w 569"/>
                  <a:gd name="T5" fmla="*/ 177 h 283"/>
                  <a:gd name="T6" fmla="*/ 559 w 569"/>
                  <a:gd name="T7" fmla="*/ 283 h 283"/>
                  <a:gd name="T8" fmla="*/ 0 w 569"/>
                  <a:gd name="T9" fmla="*/ 53 h 283"/>
                  <a:gd name="T10" fmla="*/ 16 w 569"/>
                  <a:gd name="T11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9" h="283">
                    <a:moveTo>
                      <a:pt x="16" y="0"/>
                    </a:moveTo>
                    <a:cubicBezTo>
                      <a:pt x="16" y="0"/>
                      <a:pt x="120" y="43"/>
                      <a:pt x="230" y="90"/>
                    </a:cubicBezTo>
                    <a:cubicBezTo>
                      <a:pt x="340" y="137"/>
                      <a:pt x="569" y="177"/>
                      <a:pt x="569" y="177"/>
                    </a:cubicBezTo>
                    <a:cubicBezTo>
                      <a:pt x="559" y="283"/>
                      <a:pt x="559" y="283"/>
                      <a:pt x="559" y="28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768395">
                  <a:lumMod val="5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3" name="îṣļîḍê">
                <a:extLst>
                  <a:ext uri="{FF2B5EF4-FFF2-40B4-BE49-F238E27FC236}">
                    <a16:creationId xmlns:a16="http://schemas.microsoft.com/office/drawing/2014/main" id="{F49FA2DF-1B83-40B6-93DF-5A4C2C143A0F}"/>
                  </a:ext>
                </a:extLst>
              </p:cNvPr>
              <p:cNvSpPr/>
              <p:nvPr/>
            </p:nvSpPr>
            <p:spPr bwMode="auto">
              <a:xfrm>
                <a:off x="8318500" y="3773655"/>
                <a:ext cx="141287" cy="127000"/>
              </a:xfrm>
              <a:custGeom>
                <a:avLst/>
                <a:gdLst>
                  <a:gd name="T0" fmla="*/ 0 w 64"/>
                  <a:gd name="T1" fmla="*/ 46 h 58"/>
                  <a:gd name="T2" fmla="*/ 11 w 64"/>
                  <a:gd name="T3" fmla="*/ 58 h 58"/>
                  <a:gd name="T4" fmla="*/ 63 w 64"/>
                  <a:gd name="T5" fmla="*/ 21 h 58"/>
                  <a:gd name="T6" fmla="*/ 56 w 64"/>
                  <a:gd name="T7" fmla="*/ 0 h 58"/>
                  <a:gd name="T8" fmla="*/ 0 w 64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8">
                    <a:moveTo>
                      <a:pt x="0" y="46"/>
                    </a:moveTo>
                    <a:cubicBezTo>
                      <a:pt x="2" y="48"/>
                      <a:pt x="6" y="57"/>
                      <a:pt x="11" y="58"/>
                    </a:cubicBezTo>
                    <a:cubicBezTo>
                      <a:pt x="15" y="58"/>
                      <a:pt x="61" y="26"/>
                      <a:pt x="63" y="21"/>
                    </a:cubicBezTo>
                    <a:cubicBezTo>
                      <a:pt x="64" y="15"/>
                      <a:pt x="56" y="0"/>
                      <a:pt x="56" y="0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4" name="iṡḻíḓê">
                <a:extLst>
                  <a:ext uri="{FF2B5EF4-FFF2-40B4-BE49-F238E27FC236}">
                    <a16:creationId xmlns:a16="http://schemas.microsoft.com/office/drawing/2014/main" id="{86AF738D-A256-4894-AD82-0345CFA9A35E}"/>
                  </a:ext>
                </a:extLst>
              </p:cNvPr>
              <p:cNvSpPr/>
              <p:nvPr/>
            </p:nvSpPr>
            <p:spPr bwMode="auto">
              <a:xfrm>
                <a:off x="8013700" y="2646530"/>
                <a:ext cx="1339850" cy="1401763"/>
              </a:xfrm>
              <a:custGeom>
                <a:avLst/>
                <a:gdLst>
                  <a:gd name="T0" fmla="*/ 51 w 608"/>
                  <a:gd name="T1" fmla="*/ 153 h 636"/>
                  <a:gd name="T2" fmla="*/ 3 w 608"/>
                  <a:gd name="T3" fmla="*/ 328 h 636"/>
                  <a:gd name="T4" fmla="*/ 53 w 608"/>
                  <a:gd name="T5" fmla="*/ 379 h 636"/>
                  <a:gd name="T6" fmla="*/ 68 w 608"/>
                  <a:gd name="T7" fmla="*/ 408 h 636"/>
                  <a:gd name="T8" fmla="*/ 40 w 608"/>
                  <a:gd name="T9" fmla="*/ 533 h 636"/>
                  <a:gd name="T10" fmla="*/ 110 w 608"/>
                  <a:gd name="T11" fmla="*/ 545 h 636"/>
                  <a:gd name="T12" fmla="*/ 134 w 608"/>
                  <a:gd name="T13" fmla="*/ 588 h 636"/>
                  <a:gd name="T14" fmla="*/ 150 w 608"/>
                  <a:gd name="T15" fmla="*/ 591 h 636"/>
                  <a:gd name="T16" fmla="*/ 163 w 608"/>
                  <a:gd name="T17" fmla="*/ 605 h 636"/>
                  <a:gd name="T18" fmla="*/ 193 w 608"/>
                  <a:gd name="T19" fmla="*/ 608 h 636"/>
                  <a:gd name="T20" fmla="*/ 280 w 608"/>
                  <a:gd name="T21" fmla="*/ 630 h 636"/>
                  <a:gd name="T22" fmla="*/ 525 w 608"/>
                  <a:gd name="T23" fmla="*/ 419 h 636"/>
                  <a:gd name="T24" fmla="*/ 598 w 608"/>
                  <a:gd name="T25" fmla="*/ 316 h 636"/>
                  <a:gd name="T26" fmla="*/ 558 w 608"/>
                  <a:gd name="T27" fmla="*/ 33 h 636"/>
                  <a:gd name="T28" fmla="*/ 137 w 608"/>
                  <a:gd name="T29" fmla="*/ 6 h 636"/>
                  <a:gd name="T30" fmla="*/ 51 w 608"/>
                  <a:gd name="T31" fmla="*/ 153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8" h="636">
                    <a:moveTo>
                      <a:pt x="51" y="153"/>
                    </a:moveTo>
                    <a:cubicBezTo>
                      <a:pt x="30" y="213"/>
                      <a:pt x="0" y="320"/>
                      <a:pt x="3" y="328"/>
                    </a:cubicBezTo>
                    <a:cubicBezTo>
                      <a:pt x="7" y="337"/>
                      <a:pt x="43" y="364"/>
                      <a:pt x="53" y="379"/>
                    </a:cubicBezTo>
                    <a:cubicBezTo>
                      <a:pt x="64" y="394"/>
                      <a:pt x="68" y="408"/>
                      <a:pt x="68" y="408"/>
                    </a:cubicBezTo>
                    <a:cubicBezTo>
                      <a:pt x="68" y="408"/>
                      <a:pt x="36" y="523"/>
                      <a:pt x="40" y="533"/>
                    </a:cubicBezTo>
                    <a:cubicBezTo>
                      <a:pt x="44" y="542"/>
                      <a:pt x="110" y="545"/>
                      <a:pt x="110" y="545"/>
                    </a:cubicBezTo>
                    <a:cubicBezTo>
                      <a:pt x="130" y="559"/>
                      <a:pt x="127" y="580"/>
                      <a:pt x="134" y="588"/>
                    </a:cubicBezTo>
                    <a:cubicBezTo>
                      <a:pt x="136" y="590"/>
                      <a:pt x="147" y="591"/>
                      <a:pt x="150" y="591"/>
                    </a:cubicBezTo>
                    <a:cubicBezTo>
                      <a:pt x="150" y="591"/>
                      <a:pt x="159" y="603"/>
                      <a:pt x="163" y="605"/>
                    </a:cubicBezTo>
                    <a:cubicBezTo>
                      <a:pt x="170" y="610"/>
                      <a:pt x="188" y="599"/>
                      <a:pt x="193" y="608"/>
                    </a:cubicBezTo>
                    <a:cubicBezTo>
                      <a:pt x="209" y="632"/>
                      <a:pt x="250" y="636"/>
                      <a:pt x="280" y="630"/>
                    </a:cubicBezTo>
                    <a:cubicBezTo>
                      <a:pt x="356" y="614"/>
                      <a:pt x="454" y="511"/>
                      <a:pt x="525" y="419"/>
                    </a:cubicBezTo>
                    <a:cubicBezTo>
                      <a:pt x="555" y="380"/>
                      <a:pt x="581" y="343"/>
                      <a:pt x="598" y="316"/>
                    </a:cubicBezTo>
                    <a:cubicBezTo>
                      <a:pt x="608" y="300"/>
                      <a:pt x="587" y="56"/>
                      <a:pt x="558" y="33"/>
                    </a:cubicBezTo>
                    <a:cubicBezTo>
                      <a:pt x="529" y="10"/>
                      <a:pt x="149" y="0"/>
                      <a:pt x="137" y="6"/>
                    </a:cubicBezTo>
                    <a:cubicBezTo>
                      <a:pt x="126" y="12"/>
                      <a:pt x="51" y="153"/>
                      <a:pt x="51" y="153"/>
                    </a:cubicBez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5" name="ïṣľiďe">
                <a:extLst>
                  <a:ext uri="{FF2B5EF4-FFF2-40B4-BE49-F238E27FC236}">
                    <a16:creationId xmlns:a16="http://schemas.microsoft.com/office/drawing/2014/main" id="{CD60876B-667D-4BE7-A9E3-369778195CA6}"/>
                  </a:ext>
                </a:extLst>
              </p:cNvPr>
              <p:cNvSpPr/>
              <p:nvPr/>
            </p:nvSpPr>
            <p:spPr bwMode="auto">
              <a:xfrm>
                <a:off x="8150225" y="3167230"/>
                <a:ext cx="709612" cy="574675"/>
              </a:xfrm>
              <a:custGeom>
                <a:avLst/>
                <a:gdLst>
                  <a:gd name="T0" fmla="*/ 322 w 322"/>
                  <a:gd name="T1" fmla="*/ 22 h 261"/>
                  <a:gd name="T2" fmla="*/ 59 w 322"/>
                  <a:gd name="T3" fmla="*/ 143 h 261"/>
                  <a:gd name="T4" fmla="*/ 75 w 322"/>
                  <a:gd name="T5" fmla="*/ 235 h 261"/>
                  <a:gd name="T6" fmla="*/ 43 w 322"/>
                  <a:gd name="T7" fmla="*/ 248 h 261"/>
                  <a:gd name="T8" fmla="*/ 0 w 322"/>
                  <a:gd name="T9" fmla="*/ 136 h 261"/>
                  <a:gd name="T10" fmla="*/ 322 w 322"/>
                  <a:gd name="T11" fmla="*/ 0 h 261"/>
                  <a:gd name="T12" fmla="*/ 322 w 322"/>
                  <a:gd name="T13" fmla="*/ 22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61">
                    <a:moveTo>
                      <a:pt x="322" y="22"/>
                    </a:moveTo>
                    <a:cubicBezTo>
                      <a:pt x="319" y="23"/>
                      <a:pt x="59" y="143"/>
                      <a:pt x="59" y="143"/>
                    </a:cubicBezTo>
                    <a:cubicBezTo>
                      <a:pt x="59" y="143"/>
                      <a:pt x="76" y="218"/>
                      <a:pt x="75" y="235"/>
                    </a:cubicBezTo>
                    <a:cubicBezTo>
                      <a:pt x="73" y="252"/>
                      <a:pt x="54" y="261"/>
                      <a:pt x="43" y="248"/>
                    </a:cubicBezTo>
                    <a:cubicBezTo>
                      <a:pt x="33" y="235"/>
                      <a:pt x="0" y="136"/>
                      <a:pt x="0" y="136"/>
                    </a:cubicBezTo>
                    <a:cubicBezTo>
                      <a:pt x="322" y="0"/>
                      <a:pt x="322" y="0"/>
                      <a:pt x="322" y="0"/>
                    </a:cubicBezTo>
                    <a:lnTo>
                      <a:pt x="322" y="22"/>
                    </a:lnTo>
                    <a:close/>
                  </a:path>
                </a:pathLst>
              </a:custGeom>
              <a:solidFill>
                <a:srgbClr val="D0B4A7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6" name="î$ḻîḓê">
                <a:extLst>
                  <a:ext uri="{FF2B5EF4-FFF2-40B4-BE49-F238E27FC236}">
                    <a16:creationId xmlns:a16="http://schemas.microsoft.com/office/drawing/2014/main" id="{A4B30EBA-97AF-448E-ADBC-DD3981908D1D}"/>
                  </a:ext>
                </a:extLst>
              </p:cNvPr>
              <p:cNvSpPr/>
              <p:nvPr/>
            </p:nvSpPr>
            <p:spPr bwMode="auto">
              <a:xfrm>
                <a:off x="7989887" y="3248193"/>
                <a:ext cx="381000" cy="153988"/>
              </a:xfrm>
              <a:custGeom>
                <a:avLst/>
                <a:gdLst>
                  <a:gd name="T0" fmla="*/ 12 w 173"/>
                  <a:gd name="T1" fmla="*/ 33 h 70"/>
                  <a:gd name="T2" fmla="*/ 4 w 173"/>
                  <a:gd name="T3" fmla="*/ 51 h 70"/>
                  <a:gd name="T4" fmla="*/ 29 w 173"/>
                  <a:gd name="T5" fmla="*/ 65 h 70"/>
                  <a:gd name="T6" fmla="*/ 132 w 173"/>
                  <a:gd name="T7" fmla="*/ 38 h 70"/>
                  <a:gd name="T8" fmla="*/ 172 w 173"/>
                  <a:gd name="T9" fmla="*/ 35 h 70"/>
                  <a:gd name="T10" fmla="*/ 146 w 173"/>
                  <a:gd name="T11" fmla="*/ 12 h 70"/>
                  <a:gd name="T12" fmla="*/ 12 w 173"/>
                  <a:gd name="T13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2" y="33"/>
                    </a:moveTo>
                    <a:cubicBezTo>
                      <a:pt x="4" y="39"/>
                      <a:pt x="0" y="40"/>
                      <a:pt x="4" y="51"/>
                    </a:cubicBezTo>
                    <a:cubicBezTo>
                      <a:pt x="8" y="62"/>
                      <a:pt x="17" y="70"/>
                      <a:pt x="29" y="65"/>
                    </a:cubicBezTo>
                    <a:cubicBezTo>
                      <a:pt x="41" y="60"/>
                      <a:pt x="116" y="38"/>
                      <a:pt x="132" y="38"/>
                    </a:cubicBezTo>
                    <a:cubicBezTo>
                      <a:pt x="147" y="39"/>
                      <a:pt x="173" y="45"/>
                      <a:pt x="172" y="35"/>
                    </a:cubicBezTo>
                    <a:cubicBezTo>
                      <a:pt x="170" y="24"/>
                      <a:pt x="162" y="18"/>
                      <a:pt x="146" y="12"/>
                    </a:cubicBezTo>
                    <a:cubicBezTo>
                      <a:pt x="117" y="0"/>
                      <a:pt x="31" y="22"/>
                      <a:pt x="12" y="33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7" name="ïṣḷiḓê">
                <a:extLst>
                  <a:ext uri="{FF2B5EF4-FFF2-40B4-BE49-F238E27FC236}">
                    <a16:creationId xmlns:a16="http://schemas.microsoft.com/office/drawing/2014/main" id="{79720416-FCB0-4A05-B9C2-CAC4EDE9374F}"/>
                  </a:ext>
                </a:extLst>
              </p:cNvPr>
              <p:cNvSpPr/>
              <p:nvPr/>
            </p:nvSpPr>
            <p:spPr bwMode="auto">
              <a:xfrm>
                <a:off x="8007350" y="3314868"/>
                <a:ext cx="350837" cy="85725"/>
              </a:xfrm>
              <a:custGeom>
                <a:avLst/>
                <a:gdLst>
                  <a:gd name="T0" fmla="*/ 0 w 159"/>
                  <a:gd name="T1" fmla="*/ 28 h 39"/>
                  <a:gd name="T2" fmla="*/ 21 w 159"/>
                  <a:gd name="T3" fmla="*/ 35 h 39"/>
                  <a:gd name="T4" fmla="*/ 124 w 159"/>
                  <a:gd name="T5" fmla="*/ 8 h 39"/>
                  <a:gd name="T6" fmla="*/ 159 w 159"/>
                  <a:gd name="T7" fmla="*/ 10 h 39"/>
                  <a:gd name="T8" fmla="*/ 115 w 159"/>
                  <a:gd name="T9" fmla="*/ 0 h 39"/>
                  <a:gd name="T10" fmla="*/ 14 w 159"/>
                  <a:gd name="T11" fmla="*/ 29 h 39"/>
                  <a:gd name="T12" fmla="*/ 0 w 159"/>
                  <a:gd name="T13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39">
                    <a:moveTo>
                      <a:pt x="0" y="28"/>
                    </a:moveTo>
                    <a:cubicBezTo>
                      <a:pt x="4" y="35"/>
                      <a:pt x="12" y="39"/>
                      <a:pt x="21" y="35"/>
                    </a:cubicBezTo>
                    <a:cubicBezTo>
                      <a:pt x="33" y="30"/>
                      <a:pt x="108" y="8"/>
                      <a:pt x="124" y="8"/>
                    </a:cubicBezTo>
                    <a:cubicBezTo>
                      <a:pt x="134" y="9"/>
                      <a:pt x="150" y="12"/>
                      <a:pt x="159" y="10"/>
                    </a:cubicBezTo>
                    <a:cubicBezTo>
                      <a:pt x="148" y="5"/>
                      <a:pt x="131" y="0"/>
                      <a:pt x="115" y="0"/>
                    </a:cubicBezTo>
                    <a:cubicBezTo>
                      <a:pt x="88" y="1"/>
                      <a:pt x="32" y="28"/>
                      <a:pt x="14" y="29"/>
                    </a:cubicBezTo>
                    <a:cubicBezTo>
                      <a:pt x="9" y="30"/>
                      <a:pt x="4" y="29"/>
                      <a:pt x="0" y="28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8" name="î$ḻíḓê">
                <a:extLst>
                  <a:ext uri="{FF2B5EF4-FFF2-40B4-BE49-F238E27FC236}">
                    <a16:creationId xmlns:a16="http://schemas.microsoft.com/office/drawing/2014/main" id="{80B89372-5194-41EA-99D8-AB06FF2A5027}"/>
                  </a:ext>
                </a:extLst>
              </p:cNvPr>
              <p:cNvSpPr/>
              <p:nvPr/>
            </p:nvSpPr>
            <p:spPr bwMode="auto">
              <a:xfrm>
                <a:off x="7758112" y="2221080"/>
                <a:ext cx="1693862" cy="1300163"/>
              </a:xfrm>
              <a:custGeom>
                <a:avLst/>
                <a:gdLst>
                  <a:gd name="T0" fmla="*/ 633 w 769"/>
                  <a:gd name="T1" fmla="*/ 173 h 590"/>
                  <a:gd name="T2" fmla="*/ 0 w 769"/>
                  <a:gd name="T3" fmla="*/ 205 h 590"/>
                  <a:gd name="T4" fmla="*/ 446 w 769"/>
                  <a:gd name="T5" fmla="*/ 308 h 590"/>
                  <a:gd name="T6" fmla="*/ 492 w 769"/>
                  <a:gd name="T7" fmla="*/ 456 h 590"/>
                  <a:gd name="T8" fmla="*/ 507 w 769"/>
                  <a:gd name="T9" fmla="*/ 579 h 590"/>
                  <a:gd name="T10" fmla="*/ 547 w 769"/>
                  <a:gd name="T11" fmla="*/ 423 h 590"/>
                  <a:gd name="T12" fmla="*/ 637 w 769"/>
                  <a:gd name="T13" fmla="*/ 365 h 590"/>
                  <a:gd name="T14" fmla="*/ 654 w 769"/>
                  <a:gd name="T15" fmla="*/ 511 h 590"/>
                  <a:gd name="T16" fmla="*/ 659 w 769"/>
                  <a:gd name="T17" fmla="*/ 589 h 590"/>
                  <a:gd name="T18" fmla="*/ 738 w 769"/>
                  <a:gd name="T19" fmla="*/ 454 h 590"/>
                  <a:gd name="T20" fmla="*/ 633 w 769"/>
                  <a:gd name="T21" fmla="*/ 173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9" h="590">
                    <a:moveTo>
                      <a:pt x="633" y="173"/>
                    </a:moveTo>
                    <a:cubicBezTo>
                      <a:pt x="411" y="0"/>
                      <a:pt x="109" y="261"/>
                      <a:pt x="0" y="205"/>
                    </a:cubicBezTo>
                    <a:cubicBezTo>
                      <a:pt x="104" y="380"/>
                      <a:pt x="316" y="364"/>
                      <a:pt x="446" y="308"/>
                    </a:cubicBezTo>
                    <a:cubicBezTo>
                      <a:pt x="446" y="308"/>
                      <a:pt x="472" y="383"/>
                      <a:pt x="492" y="456"/>
                    </a:cubicBezTo>
                    <a:cubicBezTo>
                      <a:pt x="512" y="530"/>
                      <a:pt x="501" y="590"/>
                      <a:pt x="507" y="579"/>
                    </a:cubicBezTo>
                    <a:cubicBezTo>
                      <a:pt x="556" y="496"/>
                      <a:pt x="528" y="466"/>
                      <a:pt x="547" y="423"/>
                    </a:cubicBezTo>
                    <a:cubicBezTo>
                      <a:pt x="562" y="391"/>
                      <a:pt x="578" y="333"/>
                      <a:pt x="637" y="365"/>
                    </a:cubicBezTo>
                    <a:cubicBezTo>
                      <a:pt x="685" y="392"/>
                      <a:pt x="667" y="461"/>
                      <a:pt x="654" y="511"/>
                    </a:cubicBezTo>
                    <a:cubicBezTo>
                      <a:pt x="664" y="550"/>
                      <a:pt x="659" y="589"/>
                      <a:pt x="659" y="589"/>
                    </a:cubicBezTo>
                    <a:cubicBezTo>
                      <a:pt x="709" y="569"/>
                      <a:pt x="726" y="511"/>
                      <a:pt x="738" y="454"/>
                    </a:cubicBezTo>
                    <a:cubicBezTo>
                      <a:pt x="769" y="308"/>
                      <a:pt x="725" y="184"/>
                      <a:pt x="633" y="173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39" name="ïṧľiḑè">
                <a:extLst>
                  <a:ext uri="{FF2B5EF4-FFF2-40B4-BE49-F238E27FC236}">
                    <a16:creationId xmlns:a16="http://schemas.microsoft.com/office/drawing/2014/main" id="{2B7BB351-0B17-4B68-9AFA-A9551002E9ED}"/>
                  </a:ext>
                </a:extLst>
              </p:cNvPr>
              <p:cNvSpPr/>
              <p:nvPr/>
            </p:nvSpPr>
            <p:spPr bwMode="auto">
              <a:xfrm>
                <a:off x="9199562" y="2911643"/>
                <a:ext cx="201612" cy="608013"/>
              </a:xfrm>
              <a:custGeom>
                <a:avLst/>
                <a:gdLst>
                  <a:gd name="T0" fmla="*/ 14 w 92"/>
                  <a:gd name="T1" fmla="*/ 125 h 276"/>
                  <a:gd name="T2" fmla="*/ 0 w 92"/>
                  <a:gd name="T3" fmla="*/ 198 h 276"/>
                  <a:gd name="T4" fmla="*/ 5 w 92"/>
                  <a:gd name="T5" fmla="*/ 276 h 276"/>
                  <a:gd name="T6" fmla="*/ 84 w 92"/>
                  <a:gd name="T7" fmla="*/ 141 h 276"/>
                  <a:gd name="T8" fmla="*/ 92 w 92"/>
                  <a:gd name="T9" fmla="*/ 88 h 276"/>
                  <a:gd name="T10" fmla="*/ 68 w 92"/>
                  <a:gd name="T11" fmla="*/ 181 h 276"/>
                  <a:gd name="T12" fmla="*/ 69 w 92"/>
                  <a:gd name="T13" fmla="*/ 148 h 276"/>
                  <a:gd name="T14" fmla="*/ 73 w 92"/>
                  <a:gd name="T15" fmla="*/ 48 h 276"/>
                  <a:gd name="T16" fmla="*/ 70 w 92"/>
                  <a:gd name="T17" fmla="*/ 79 h 276"/>
                  <a:gd name="T18" fmla="*/ 32 w 92"/>
                  <a:gd name="T19" fmla="*/ 206 h 276"/>
                  <a:gd name="T20" fmla="*/ 40 w 92"/>
                  <a:gd name="T21" fmla="*/ 108 h 276"/>
                  <a:gd name="T22" fmla="*/ 33 w 92"/>
                  <a:gd name="T23" fmla="*/ 0 h 276"/>
                  <a:gd name="T24" fmla="*/ 23 w 92"/>
                  <a:gd name="T25" fmla="*/ 89 h 276"/>
                  <a:gd name="T26" fmla="*/ 14 w 92"/>
                  <a:gd name="T27" fmla="*/ 12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276">
                    <a:moveTo>
                      <a:pt x="14" y="125"/>
                    </a:moveTo>
                    <a:cubicBezTo>
                      <a:pt x="12" y="150"/>
                      <a:pt x="6" y="176"/>
                      <a:pt x="0" y="198"/>
                    </a:cubicBezTo>
                    <a:cubicBezTo>
                      <a:pt x="10" y="237"/>
                      <a:pt x="5" y="276"/>
                      <a:pt x="5" y="276"/>
                    </a:cubicBezTo>
                    <a:cubicBezTo>
                      <a:pt x="55" y="256"/>
                      <a:pt x="72" y="198"/>
                      <a:pt x="84" y="141"/>
                    </a:cubicBezTo>
                    <a:cubicBezTo>
                      <a:pt x="88" y="123"/>
                      <a:pt x="91" y="105"/>
                      <a:pt x="92" y="88"/>
                    </a:cubicBezTo>
                    <a:cubicBezTo>
                      <a:pt x="83" y="133"/>
                      <a:pt x="73" y="174"/>
                      <a:pt x="68" y="181"/>
                    </a:cubicBezTo>
                    <a:cubicBezTo>
                      <a:pt x="57" y="197"/>
                      <a:pt x="68" y="184"/>
                      <a:pt x="69" y="148"/>
                    </a:cubicBezTo>
                    <a:cubicBezTo>
                      <a:pt x="70" y="111"/>
                      <a:pt x="73" y="48"/>
                      <a:pt x="73" y="48"/>
                    </a:cubicBezTo>
                    <a:cubicBezTo>
                      <a:pt x="73" y="48"/>
                      <a:pt x="73" y="59"/>
                      <a:pt x="70" y="79"/>
                    </a:cubicBezTo>
                    <a:cubicBezTo>
                      <a:pt x="67" y="99"/>
                      <a:pt x="35" y="196"/>
                      <a:pt x="32" y="206"/>
                    </a:cubicBezTo>
                    <a:cubicBezTo>
                      <a:pt x="28" y="216"/>
                      <a:pt x="34" y="183"/>
                      <a:pt x="40" y="108"/>
                    </a:cubicBezTo>
                    <a:cubicBezTo>
                      <a:pt x="47" y="32"/>
                      <a:pt x="33" y="0"/>
                      <a:pt x="33" y="0"/>
                    </a:cubicBezTo>
                    <a:cubicBezTo>
                      <a:pt x="33" y="0"/>
                      <a:pt x="34" y="35"/>
                      <a:pt x="23" y="89"/>
                    </a:cubicBezTo>
                    <a:cubicBezTo>
                      <a:pt x="20" y="101"/>
                      <a:pt x="17" y="114"/>
                      <a:pt x="14" y="125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0" name="íṡḷiḋe">
                <a:extLst>
                  <a:ext uri="{FF2B5EF4-FFF2-40B4-BE49-F238E27FC236}">
                    <a16:creationId xmlns:a16="http://schemas.microsoft.com/office/drawing/2014/main" id="{578295A2-96E1-427A-BC58-3229B5419BAA}"/>
                  </a:ext>
                </a:extLst>
              </p:cNvPr>
              <p:cNvSpPr/>
              <p:nvPr/>
            </p:nvSpPr>
            <p:spPr bwMode="auto">
              <a:xfrm>
                <a:off x="7764462" y="2684630"/>
                <a:ext cx="1130300" cy="819150"/>
              </a:xfrm>
              <a:custGeom>
                <a:avLst/>
                <a:gdLst>
                  <a:gd name="T0" fmla="*/ 488 w 513"/>
                  <a:gd name="T1" fmla="*/ 133 h 372"/>
                  <a:gd name="T2" fmla="*/ 462 w 513"/>
                  <a:gd name="T3" fmla="*/ 60 h 372"/>
                  <a:gd name="T4" fmla="*/ 333 w 513"/>
                  <a:gd name="T5" fmla="*/ 53 h 372"/>
                  <a:gd name="T6" fmla="*/ 370 w 513"/>
                  <a:gd name="T7" fmla="*/ 73 h 372"/>
                  <a:gd name="T8" fmla="*/ 270 w 513"/>
                  <a:gd name="T9" fmla="*/ 75 h 372"/>
                  <a:gd name="T10" fmla="*/ 170 w 513"/>
                  <a:gd name="T11" fmla="*/ 52 h 372"/>
                  <a:gd name="T12" fmla="*/ 239 w 513"/>
                  <a:gd name="T13" fmla="*/ 93 h 372"/>
                  <a:gd name="T14" fmla="*/ 100 w 513"/>
                  <a:gd name="T15" fmla="*/ 59 h 372"/>
                  <a:gd name="T16" fmla="*/ 0 w 513"/>
                  <a:gd name="T17" fmla="*/ 0 h 372"/>
                  <a:gd name="T18" fmla="*/ 91 w 513"/>
                  <a:gd name="T19" fmla="*/ 96 h 372"/>
                  <a:gd name="T20" fmla="*/ 19 w 513"/>
                  <a:gd name="T21" fmla="*/ 70 h 372"/>
                  <a:gd name="T22" fmla="*/ 62 w 513"/>
                  <a:gd name="T23" fmla="*/ 110 h 372"/>
                  <a:gd name="T24" fmla="*/ 137 w 513"/>
                  <a:gd name="T25" fmla="*/ 141 h 372"/>
                  <a:gd name="T26" fmla="*/ 54 w 513"/>
                  <a:gd name="T27" fmla="*/ 135 h 372"/>
                  <a:gd name="T28" fmla="*/ 223 w 513"/>
                  <a:gd name="T29" fmla="*/ 175 h 372"/>
                  <a:gd name="T30" fmla="*/ 305 w 513"/>
                  <a:gd name="T31" fmla="*/ 163 h 372"/>
                  <a:gd name="T32" fmla="*/ 455 w 513"/>
                  <a:gd name="T33" fmla="*/ 135 h 372"/>
                  <a:gd name="T34" fmla="*/ 489 w 513"/>
                  <a:gd name="T35" fmla="*/ 246 h 372"/>
                  <a:gd name="T36" fmla="*/ 502 w 513"/>
                  <a:gd name="T37" fmla="*/ 370 h 372"/>
                  <a:gd name="T38" fmla="*/ 503 w 513"/>
                  <a:gd name="T39" fmla="*/ 372 h 372"/>
                  <a:gd name="T40" fmla="*/ 503 w 513"/>
                  <a:gd name="T41" fmla="*/ 372 h 372"/>
                  <a:gd name="T42" fmla="*/ 488 w 513"/>
                  <a:gd name="T43" fmla="*/ 133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3" h="372">
                    <a:moveTo>
                      <a:pt x="488" y="133"/>
                    </a:moveTo>
                    <a:cubicBezTo>
                      <a:pt x="462" y="61"/>
                      <a:pt x="462" y="60"/>
                      <a:pt x="462" y="60"/>
                    </a:cubicBezTo>
                    <a:cubicBezTo>
                      <a:pt x="462" y="60"/>
                      <a:pt x="339" y="55"/>
                      <a:pt x="333" y="53"/>
                    </a:cubicBezTo>
                    <a:cubicBezTo>
                      <a:pt x="327" y="51"/>
                      <a:pt x="364" y="73"/>
                      <a:pt x="370" y="73"/>
                    </a:cubicBezTo>
                    <a:cubicBezTo>
                      <a:pt x="376" y="73"/>
                      <a:pt x="328" y="81"/>
                      <a:pt x="270" y="75"/>
                    </a:cubicBezTo>
                    <a:cubicBezTo>
                      <a:pt x="211" y="70"/>
                      <a:pt x="176" y="56"/>
                      <a:pt x="170" y="52"/>
                    </a:cubicBezTo>
                    <a:cubicBezTo>
                      <a:pt x="165" y="49"/>
                      <a:pt x="223" y="89"/>
                      <a:pt x="239" y="93"/>
                    </a:cubicBezTo>
                    <a:cubicBezTo>
                      <a:pt x="255" y="98"/>
                      <a:pt x="180" y="89"/>
                      <a:pt x="100" y="59"/>
                    </a:cubicBezTo>
                    <a:cubicBezTo>
                      <a:pt x="25" y="31"/>
                      <a:pt x="2" y="3"/>
                      <a:pt x="0" y="0"/>
                    </a:cubicBezTo>
                    <a:cubicBezTo>
                      <a:pt x="25" y="40"/>
                      <a:pt x="56" y="72"/>
                      <a:pt x="91" y="96"/>
                    </a:cubicBezTo>
                    <a:cubicBezTo>
                      <a:pt x="46" y="86"/>
                      <a:pt x="19" y="70"/>
                      <a:pt x="19" y="70"/>
                    </a:cubicBezTo>
                    <a:cubicBezTo>
                      <a:pt x="19" y="70"/>
                      <a:pt x="25" y="83"/>
                      <a:pt x="62" y="110"/>
                    </a:cubicBezTo>
                    <a:cubicBezTo>
                      <a:pt x="99" y="137"/>
                      <a:pt x="137" y="141"/>
                      <a:pt x="137" y="141"/>
                    </a:cubicBezTo>
                    <a:cubicBezTo>
                      <a:pt x="137" y="141"/>
                      <a:pt x="58" y="137"/>
                      <a:pt x="54" y="135"/>
                    </a:cubicBezTo>
                    <a:cubicBezTo>
                      <a:pt x="50" y="134"/>
                      <a:pt x="144" y="178"/>
                      <a:pt x="223" y="175"/>
                    </a:cubicBezTo>
                    <a:cubicBezTo>
                      <a:pt x="256" y="174"/>
                      <a:pt x="283" y="168"/>
                      <a:pt x="305" y="163"/>
                    </a:cubicBezTo>
                    <a:cubicBezTo>
                      <a:pt x="360" y="164"/>
                      <a:pt x="413" y="154"/>
                      <a:pt x="455" y="135"/>
                    </a:cubicBezTo>
                    <a:cubicBezTo>
                      <a:pt x="455" y="135"/>
                      <a:pt x="469" y="173"/>
                      <a:pt x="489" y="246"/>
                    </a:cubicBezTo>
                    <a:cubicBezTo>
                      <a:pt x="506" y="309"/>
                      <a:pt x="500" y="363"/>
                      <a:pt x="502" y="370"/>
                    </a:cubicBezTo>
                    <a:cubicBezTo>
                      <a:pt x="503" y="372"/>
                      <a:pt x="503" y="372"/>
                      <a:pt x="503" y="372"/>
                    </a:cubicBezTo>
                    <a:cubicBezTo>
                      <a:pt x="503" y="372"/>
                      <a:pt x="503" y="372"/>
                      <a:pt x="503" y="372"/>
                    </a:cubicBezTo>
                    <a:cubicBezTo>
                      <a:pt x="503" y="372"/>
                      <a:pt x="513" y="204"/>
                      <a:pt x="488" y="133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1" name="íSľíḋe">
                <a:extLst>
                  <a:ext uri="{FF2B5EF4-FFF2-40B4-BE49-F238E27FC236}">
                    <a16:creationId xmlns:a16="http://schemas.microsoft.com/office/drawing/2014/main" id="{776B9B30-D86F-4C9D-85FA-8F250160F450}"/>
                  </a:ext>
                </a:extLst>
              </p:cNvPr>
              <p:cNvSpPr/>
              <p:nvPr/>
            </p:nvSpPr>
            <p:spPr bwMode="auto">
              <a:xfrm>
                <a:off x="8067675" y="3100555"/>
                <a:ext cx="931862" cy="657225"/>
              </a:xfrm>
              <a:custGeom>
                <a:avLst/>
                <a:gdLst>
                  <a:gd name="T0" fmla="*/ 0 w 423"/>
                  <a:gd name="T1" fmla="*/ 154 h 298"/>
                  <a:gd name="T2" fmla="*/ 96 w 423"/>
                  <a:gd name="T3" fmla="*/ 288 h 298"/>
                  <a:gd name="T4" fmla="*/ 110 w 423"/>
                  <a:gd name="T5" fmla="*/ 272 h 298"/>
                  <a:gd name="T6" fmla="*/ 86 w 423"/>
                  <a:gd name="T7" fmla="*/ 168 h 298"/>
                  <a:gd name="T8" fmla="*/ 423 w 423"/>
                  <a:gd name="T9" fmla="*/ 18 h 298"/>
                  <a:gd name="T10" fmla="*/ 418 w 423"/>
                  <a:gd name="T11" fmla="*/ 0 h 298"/>
                  <a:gd name="T12" fmla="*/ 0 w 423"/>
                  <a:gd name="T13" fmla="*/ 15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154"/>
                    </a:moveTo>
                    <a:cubicBezTo>
                      <a:pt x="21" y="203"/>
                      <a:pt x="54" y="298"/>
                      <a:pt x="96" y="288"/>
                    </a:cubicBezTo>
                    <a:cubicBezTo>
                      <a:pt x="104" y="287"/>
                      <a:pt x="108" y="282"/>
                      <a:pt x="110" y="272"/>
                    </a:cubicBezTo>
                    <a:cubicBezTo>
                      <a:pt x="114" y="255"/>
                      <a:pt x="86" y="168"/>
                      <a:pt x="86" y="168"/>
                    </a:cubicBezTo>
                    <a:cubicBezTo>
                      <a:pt x="423" y="18"/>
                      <a:pt x="423" y="18"/>
                      <a:pt x="423" y="18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296" y="44"/>
                      <a:pt x="128" y="97"/>
                      <a:pt x="0" y="154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2" name="îSḻïḓê">
                <a:extLst>
                  <a:ext uri="{FF2B5EF4-FFF2-40B4-BE49-F238E27FC236}">
                    <a16:creationId xmlns:a16="http://schemas.microsoft.com/office/drawing/2014/main" id="{FB5E4096-0462-47FA-9A58-5645F0AA7739}"/>
                  </a:ext>
                </a:extLst>
              </p:cNvPr>
              <p:cNvSpPr/>
              <p:nvPr/>
            </p:nvSpPr>
            <p:spPr bwMode="auto">
              <a:xfrm>
                <a:off x="8948737" y="2975143"/>
                <a:ext cx="309562" cy="469900"/>
              </a:xfrm>
              <a:custGeom>
                <a:avLst/>
                <a:gdLst>
                  <a:gd name="T0" fmla="*/ 0 w 141"/>
                  <a:gd name="T1" fmla="*/ 50 h 213"/>
                  <a:gd name="T2" fmla="*/ 51 w 141"/>
                  <a:gd name="T3" fmla="*/ 4 h 213"/>
                  <a:gd name="T4" fmla="*/ 133 w 141"/>
                  <a:gd name="T5" fmla="*/ 24 h 213"/>
                  <a:gd name="T6" fmla="*/ 128 w 141"/>
                  <a:gd name="T7" fmla="*/ 155 h 213"/>
                  <a:gd name="T8" fmla="*/ 47 w 141"/>
                  <a:gd name="T9" fmla="*/ 204 h 213"/>
                  <a:gd name="T10" fmla="*/ 3 w 141"/>
                  <a:gd name="T11" fmla="*/ 152 h 213"/>
                  <a:gd name="T12" fmla="*/ 0 w 141"/>
                  <a:gd name="T13" fmla="*/ 5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3">
                    <a:moveTo>
                      <a:pt x="0" y="50"/>
                    </a:moveTo>
                    <a:cubicBezTo>
                      <a:pt x="0" y="50"/>
                      <a:pt x="17" y="8"/>
                      <a:pt x="51" y="4"/>
                    </a:cubicBezTo>
                    <a:cubicBezTo>
                      <a:pt x="86" y="0"/>
                      <a:pt x="130" y="15"/>
                      <a:pt x="133" y="24"/>
                    </a:cubicBezTo>
                    <a:cubicBezTo>
                      <a:pt x="137" y="34"/>
                      <a:pt x="141" y="142"/>
                      <a:pt x="128" y="155"/>
                    </a:cubicBezTo>
                    <a:cubicBezTo>
                      <a:pt x="114" y="169"/>
                      <a:pt x="66" y="213"/>
                      <a:pt x="47" y="204"/>
                    </a:cubicBezTo>
                    <a:cubicBezTo>
                      <a:pt x="28" y="194"/>
                      <a:pt x="3" y="152"/>
                      <a:pt x="3" y="152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3" name="iṧḷiḑè">
                <a:extLst>
                  <a:ext uri="{FF2B5EF4-FFF2-40B4-BE49-F238E27FC236}">
                    <a16:creationId xmlns:a16="http://schemas.microsoft.com/office/drawing/2014/main" id="{537BD6EA-47D8-43D5-91DC-88477DD83B44}"/>
                  </a:ext>
                </a:extLst>
              </p:cNvPr>
              <p:cNvSpPr/>
              <p:nvPr/>
            </p:nvSpPr>
            <p:spPr bwMode="auto">
              <a:xfrm>
                <a:off x="9002712" y="3037055"/>
                <a:ext cx="227012" cy="339725"/>
              </a:xfrm>
              <a:custGeom>
                <a:avLst/>
                <a:gdLst>
                  <a:gd name="T0" fmla="*/ 2 w 103"/>
                  <a:gd name="T1" fmla="*/ 32 h 154"/>
                  <a:gd name="T2" fmla="*/ 60 w 103"/>
                  <a:gd name="T3" fmla="*/ 5 h 154"/>
                  <a:gd name="T4" fmla="*/ 64 w 103"/>
                  <a:gd name="T5" fmla="*/ 121 h 154"/>
                  <a:gd name="T6" fmla="*/ 18 w 103"/>
                  <a:gd name="T7" fmla="*/ 142 h 154"/>
                  <a:gd name="T8" fmla="*/ 18 w 103"/>
                  <a:gd name="T9" fmla="*/ 101 h 154"/>
                  <a:gd name="T10" fmla="*/ 30 w 103"/>
                  <a:gd name="T11" fmla="*/ 75 h 154"/>
                  <a:gd name="T12" fmla="*/ 6 w 103"/>
                  <a:gd name="T13" fmla="*/ 70 h 154"/>
                  <a:gd name="T14" fmla="*/ 2 w 103"/>
                  <a:gd name="T15" fmla="*/ 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54">
                    <a:moveTo>
                      <a:pt x="2" y="32"/>
                    </a:moveTo>
                    <a:cubicBezTo>
                      <a:pt x="0" y="12"/>
                      <a:pt x="30" y="0"/>
                      <a:pt x="60" y="5"/>
                    </a:cubicBezTo>
                    <a:cubicBezTo>
                      <a:pt x="103" y="11"/>
                      <a:pt x="86" y="98"/>
                      <a:pt x="64" y="121"/>
                    </a:cubicBezTo>
                    <a:cubicBezTo>
                      <a:pt x="52" y="135"/>
                      <a:pt x="29" y="154"/>
                      <a:pt x="18" y="142"/>
                    </a:cubicBezTo>
                    <a:cubicBezTo>
                      <a:pt x="8" y="131"/>
                      <a:pt x="18" y="101"/>
                      <a:pt x="18" y="101"/>
                    </a:cubicBezTo>
                    <a:cubicBezTo>
                      <a:pt x="18" y="101"/>
                      <a:pt x="36" y="84"/>
                      <a:pt x="30" y="75"/>
                    </a:cubicBezTo>
                    <a:cubicBezTo>
                      <a:pt x="24" y="65"/>
                      <a:pt x="9" y="78"/>
                      <a:pt x="6" y="70"/>
                    </a:cubicBezTo>
                    <a:cubicBezTo>
                      <a:pt x="3" y="61"/>
                      <a:pt x="2" y="32"/>
                      <a:pt x="2" y="32"/>
                    </a:cubicBezTo>
                    <a:close/>
                  </a:path>
                </a:pathLst>
              </a:custGeom>
              <a:solidFill>
                <a:srgbClr val="C1978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4" name="ïṩḻîḋe">
                <a:extLst>
                  <a:ext uri="{FF2B5EF4-FFF2-40B4-BE49-F238E27FC236}">
                    <a16:creationId xmlns:a16="http://schemas.microsoft.com/office/drawing/2014/main" id="{8F5B8CA2-9F8C-4C95-B81B-847CEF1F8763}"/>
                  </a:ext>
                </a:extLst>
              </p:cNvPr>
              <p:cNvSpPr/>
              <p:nvPr/>
            </p:nvSpPr>
            <p:spPr bwMode="auto">
              <a:xfrm>
                <a:off x="9582150" y="3479968"/>
                <a:ext cx="1585912" cy="2292350"/>
              </a:xfrm>
              <a:custGeom>
                <a:avLst/>
                <a:gdLst>
                  <a:gd name="T0" fmla="*/ 0 w 720"/>
                  <a:gd name="T1" fmla="*/ 75 h 1040"/>
                  <a:gd name="T2" fmla="*/ 179 w 720"/>
                  <a:gd name="T3" fmla="*/ 6 h 1040"/>
                  <a:gd name="T4" fmla="*/ 454 w 720"/>
                  <a:gd name="T5" fmla="*/ 208 h 1040"/>
                  <a:gd name="T6" fmla="*/ 718 w 720"/>
                  <a:gd name="T7" fmla="*/ 644 h 1040"/>
                  <a:gd name="T8" fmla="*/ 421 w 720"/>
                  <a:gd name="T9" fmla="*/ 801 h 1040"/>
                  <a:gd name="T10" fmla="*/ 0 w 720"/>
                  <a:gd name="T11" fmla="*/ 75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0" h="1040">
                    <a:moveTo>
                      <a:pt x="0" y="75"/>
                    </a:moveTo>
                    <a:cubicBezTo>
                      <a:pt x="14" y="64"/>
                      <a:pt x="108" y="12"/>
                      <a:pt x="179" y="6"/>
                    </a:cubicBezTo>
                    <a:cubicBezTo>
                      <a:pt x="249" y="0"/>
                      <a:pt x="349" y="92"/>
                      <a:pt x="454" y="208"/>
                    </a:cubicBezTo>
                    <a:cubicBezTo>
                      <a:pt x="559" y="323"/>
                      <a:pt x="716" y="582"/>
                      <a:pt x="718" y="644"/>
                    </a:cubicBezTo>
                    <a:cubicBezTo>
                      <a:pt x="720" y="706"/>
                      <a:pt x="503" y="1040"/>
                      <a:pt x="421" y="801"/>
                    </a:cubicBezTo>
                    <a:cubicBezTo>
                      <a:pt x="338" y="562"/>
                      <a:pt x="0" y="75"/>
                      <a:pt x="0" y="75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5" name="ïṣḷíḋè">
                <a:extLst>
                  <a:ext uri="{FF2B5EF4-FFF2-40B4-BE49-F238E27FC236}">
                    <a16:creationId xmlns:a16="http://schemas.microsoft.com/office/drawing/2014/main" id="{E85405B2-2F6E-41A1-915E-AFE756EE20ED}"/>
                  </a:ext>
                </a:extLst>
              </p:cNvPr>
              <p:cNvSpPr/>
              <p:nvPr/>
            </p:nvSpPr>
            <p:spPr bwMode="auto">
              <a:xfrm>
                <a:off x="9582150" y="3586330"/>
                <a:ext cx="1579562" cy="1957388"/>
              </a:xfrm>
              <a:custGeom>
                <a:avLst/>
                <a:gdLst>
                  <a:gd name="T0" fmla="*/ 0 w 717"/>
                  <a:gd name="T1" fmla="*/ 27 h 888"/>
                  <a:gd name="T2" fmla="*/ 48 w 717"/>
                  <a:gd name="T3" fmla="*/ 0 h 888"/>
                  <a:gd name="T4" fmla="*/ 213 w 717"/>
                  <a:gd name="T5" fmla="*/ 264 h 888"/>
                  <a:gd name="T6" fmla="*/ 481 w 717"/>
                  <a:gd name="T7" fmla="*/ 741 h 888"/>
                  <a:gd name="T8" fmla="*/ 643 w 717"/>
                  <a:gd name="T9" fmla="*/ 699 h 888"/>
                  <a:gd name="T10" fmla="*/ 717 w 717"/>
                  <a:gd name="T11" fmla="*/ 605 h 888"/>
                  <a:gd name="T12" fmla="*/ 470 w 717"/>
                  <a:gd name="T13" fmla="*/ 827 h 888"/>
                  <a:gd name="T14" fmla="*/ 439 w 717"/>
                  <a:gd name="T15" fmla="*/ 793 h 888"/>
                  <a:gd name="T16" fmla="*/ 421 w 717"/>
                  <a:gd name="T17" fmla="*/ 753 h 888"/>
                  <a:gd name="T18" fmla="*/ 0 w 717"/>
                  <a:gd name="T19" fmla="*/ 27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7" h="888">
                    <a:moveTo>
                      <a:pt x="0" y="27"/>
                    </a:moveTo>
                    <a:cubicBezTo>
                      <a:pt x="5" y="22"/>
                      <a:pt x="24" y="12"/>
                      <a:pt x="48" y="0"/>
                    </a:cubicBezTo>
                    <a:cubicBezTo>
                      <a:pt x="79" y="61"/>
                      <a:pt x="160" y="188"/>
                      <a:pt x="213" y="264"/>
                    </a:cubicBezTo>
                    <a:cubicBezTo>
                      <a:pt x="281" y="361"/>
                      <a:pt x="435" y="700"/>
                      <a:pt x="481" y="741"/>
                    </a:cubicBezTo>
                    <a:cubicBezTo>
                      <a:pt x="528" y="782"/>
                      <a:pt x="605" y="759"/>
                      <a:pt x="643" y="699"/>
                    </a:cubicBezTo>
                    <a:cubicBezTo>
                      <a:pt x="667" y="662"/>
                      <a:pt x="697" y="627"/>
                      <a:pt x="717" y="605"/>
                    </a:cubicBezTo>
                    <a:cubicBezTo>
                      <a:pt x="706" y="671"/>
                      <a:pt x="563" y="888"/>
                      <a:pt x="470" y="827"/>
                    </a:cubicBezTo>
                    <a:cubicBezTo>
                      <a:pt x="460" y="816"/>
                      <a:pt x="449" y="805"/>
                      <a:pt x="439" y="793"/>
                    </a:cubicBezTo>
                    <a:cubicBezTo>
                      <a:pt x="432" y="782"/>
                      <a:pt x="426" y="769"/>
                      <a:pt x="421" y="753"/>
                    </a:cubicBezTo>
                    <a:cubicBezTo>
                      <a:pt x="338" y="514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6" name="iṣľîḓé">
                <a:extLst>
                  <a:ext uri="{FF2B5EF4-FFF2-40B4-BE49-F238E27FC236}">
                    <a16:creationId xmlns:a16="http://schemas.microsoft.com/office/drawing/2014/main" id="{5FCC6042-BB12-49A3-806B-F08BA1498BCF}"/>
                  </a:ext>
                </a:extLst>
              </p:cNvPr>
              <p:cNvSpPr/>
              <p:nvPr/>
            </p:nvSpPr>
            <p:spPr bwMode="auto">
              <a:xfrm>
                <a:off x="9582150" y="3532355"/>
                <a:ext cx="977900" cy="373063"/>
              </a:xfrm>
              <a:custGeom>
                <a:avLst/>
                <a:gdLst>
                  <a:gd name="T0" fmla="*/ 0 w 444"/>
                  <a:gd name="T1" fmla="*/ 51 h 169"/>
                  <a:gd name="T2" fmla="*/ 94 w 444"/>
                  <a:gd name="T3" fmla="*/ 4 h 169"/>
                  <a:gd name="T4" fmla="*/ 184 w 444"/>
                  <a:gd name="T5" fmla="*/ 2 h 169"/>
                  <a:gd name="T6" fmla="*/ 342 w 444"/>
                  <a:gd name="T7" fmla="*/ 62 h 169"/>
                  <a:gd name="T8" fmla="*/ 441 w 444"/>
                  <a:gd name="T9" fmla="*/ 145 h 169"/>
                  <a:gd name="T10" fmla="*/ 415 w 444"/>
                  <a:gd name="T11" fmla="*/ 164 h 169"/>
                  <a:gd name="T12" fmla="*/ 211 w 444"/>
                  <a:gd name="T13" fmla="*/ 60 h 169"/>
                  <a:gd name="T14" fmla="*/ 39 w 444"/>
                  <a:gd name="T15" fmla="*/ 71 h 169"/>
                  <a:gd name="T16" fmla="*/ 10 w 444"/>
                  <a:gd name="T17" fmla="*/ 65 h 169"/>
                  <a:gd name="T18" fmla="*/ 0 w 444"/>
                  <a:gd name="T19" fmla="*/ 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4" h="169">
                    <a:moveTo>
                      <a:pt x="0" y="51"/>
                    </a:moveTo>
                    <a:cubicBezTo>
                      <a:pt x="9" y="44"/>
                      <a:pt x="48" y="21"/>
                      <a:pt x="94" y="4"/>
                    </a:cubicBezTo>
                    <a:cubicBezTo>
                      <a:pt x="121" y="1"/>
                      <a:pt x="152" y="0"/>
                      <a:pt x="184" y="2"/>
                    </a:cubicBezTo>
                    <a:cubicBezTo>
                      <a:pt x="276" y="6"/>
                      <a:pt x="316" y="45"/>
                      <a:pt x="342" y="62"/>
                    </a:cubicBezTo>
                    <a:cubicBezTo>
                      <a:pt x="368" y="80"/>
                      <a:pt x="439" y="131"/>
                      <a:pt x="441" y="145"/>
                    </a:cubicBezTo>
                    <a:cubicBezTo>
                      <a:pt x="444" y="160"/>
                      <a:pt x="439" y="169"/>
                      <a:pt x="415" y="164"/>
                    </a:cubicBezTo>
                    <a:cubicBezTo>
                      <a:pt x="391" y="158"/>
                      <a:pt x="270" y="71"/>
                      <a:pt x="211" y="60"/>
                    </a:cubicBezTo>
                    <a:cubicBezTo>
                      <a:pt x="152" y="48"/>
                      <a:pt x="50" y="70"/>
                      <a:pt x="39" y="71"/>
                    </a:cubicBezTo>
                    <a:cubicBezTo>
                      <a:pt x="34" y="71"/>
                      <a:pt x="21" y="70"/>
                      <a:pt x="10" y="65"/>
                    </a:cubicBezTo>
                    <a:cubicBezTo>
                      <a:pt x="4" y="56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rgbClr val="768395">
                  <a:lumMod val="5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7" name="íśḻïḓé">
                <a:extLst>
                  <a:ext uri="{FF2B5EF4-FFF2-40B4-BE49-F238E27FC236}">
                    <a16:creationId xmlns:a16="http://schemas.microsoft.com/office/drawing/2014/main" id="{28069360-E247-42E0-99CE-7B9D83F60EC7}"/>
                  </a:ext>
                </a:extLst>
              </p:cNvPr>
              <p:cNvSpPr/>
              <p:nvPr/>
            </p:nvSpPr>
            <p:spPr bwMode="auto">
              <a:xfrm>
                <a:off x="10582275" y="3938755"/>
                <a:ext cx="795337" cy="947738"/>
              </a:xfrm>
              <a:custGeom>
                <a:avLst/>
                <a:gdLst>
                  <a:gd name="T0" fmla="*/ 0 w 361"/>
                  <a:gd name="T1" fmla="*/ 0 h 430"/>
                  <a:gd name="T2" fmla="*/ 221 w 361"/>
                  <a:gd name="T3" fmla="*/ 88 h 430"/>
                  <a:gd name="T4" fmla="*/ 343 w 361"/>
                  <a:gd name="T5" fmla="*/ 350 h 430"/>
                  <a:gd name="T6" fmla="*/ 233 w 361"/>
                  <a:gd name="T7" fmla="*/ 407 h 430"/>
                  <a:gd name="T8" fmla="*/ 0 w 36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" h="430">
                    <a:moveTo>
                      <a:pt x="0" y="0"/>
                    </a:moveTo>
                    <a:cubicBezTo>
                      <a:pt x="31" y="8"/>
                      <a:pt x="161" y="17"/>
                      <a:pt x="221" y="88"/>
                    </a:cubicBezTo>
                    <a:cubicBezTo>
                      <a:pt x="281" y="158"/>
                      <a:pt x="361" y="298"/>
                      <a:pt x="343" y="350"/>
                    </a:cubicBezTo>
                    <a:cubicBezTo>
                      <a:pt x="324" y="401"/>
                      <a:pt x="248" y="430"/>
                      <a:pt x="233" y="407"/>
                    </a:cubicBezTo>
                    <a:cubicBezTo>
                      <a:pt x="219" y="38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276AA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8" name="ïs1îďê">
                <a:extLst>
                  <a:ext uri="{FF2B5EF4-FFF2-40B4-BE49-F238E27FC236}">
                    <a16:creationId xmlns:a16="http://schemas.microsoft.com/office/drawing/2014/main" id="{836DC5CB-3F94-4769-8FA7-BADA685FA3D6}"/>
                  </a:ext>
                </a:extLst>
              </p:cNvPr>
              <p:cNvSpPr/>
              <p:nvPr/>
            </p:nvSpPr>
            <p:spPr bwMode="auto">
              <a:xfrm>
                <a:off x="10647362" y="3991143"/>
                <a:ext cx="296862" cy="179388"/>
              </a:xfrm>
              <a:custGeom>
                <a:avLst/>
                <a:gdLst>
                  <a:gd name="T0" fmla="*/ 83 w 135"/>
                  <a:gd name="T1" fmla="*/ 0 h 81"/>
                  <a:gd name="T2" fmla="*/ 126 w 135"/>
                  <a:gd name="T3" fmla="*/ 27 h 81"/>
                  <a:gd name="T4" fmla="*/ 16 w 135"/>
                  <a:gd name="T5" fmla="*/ 67 h 81"/>
                  <a:gd name="T6" fmla="*/ 29 w 135"/>
                  <a:gd name="T7" fmla="*/ 13 h 81"/>
                  <a:gd name="T8" fmla="*/ 83 w 135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1">
                    <a:moveTo>
                      <a:pt x="83" y="0"/>
                    </a:moveTo>
                    <a:cubicBezTo>
                      <a:pt x="83" y="0"/>
                      <a:pt x="135" y="4"/>
                      <a:pt x="126" y="27"/>
                    </a:cubicBezTo>
                    <a:cubicBezTo>
                      <a:pt x="117" y="49"/>
                      <a:pt x="32" y="81"/>
                      <a:pt x="16" y="67"/>
                    </a:cubicBezTo>
                    <a:cubicBezTo>
                      <a:pt x="0" y="53"/>
                      <a:pt x="12" y="25"/>
                      <a:pt x="29" y="13"/>
                    </a:cubicBezTo>
                    <a:cubicBezTo>
                      <a:pt x="47" y="0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4276AA">
                  <a:lumMod val="5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49" name="ïśḷídé">
                <a:extLst>
                  <a:ext uri="{FF2B5EF4-FFF2-40B4-BE49-F238E27FC236}">
                    <a16:creationId xmlns:a16="http://schemas.microsoft.com/office/drawing/2014/main" id="{31DA643A-9EB8-4950-B9D6-40ACCA69946C}"/>
                  </a:ext>
                </a:extLst>
              </p:cNvPr>
              <p:cNvSpPr/>
              <p:nvPr/>
            </p:nvSpPr>
            <p:spPr bwMode="auto">
              <a:xfrm>
                <a:off x="9434512" y="3433930"/>
                <a:ext cx="1212850" cy="458788"/>
              </a:xfrm>
              <a:custGeom>
                <a:avLst/>
                <a:gdLst>
                  <a:gd name="T0" fmla="*/ 507 w 550"/>
                  <a:gd name="T1" fmla="*/ 201 h 208"/>
                  <a:gd name="T2" fmla="*/ 289 w 550"/>
                  <a:gd name="T3" fmla="*/ 81 h 208"/>
                  <a:gd name="T4" fmla="*/ 91 w 550"/>
                  <a:gd name="T5" fmla="*/ 101 h 208"/>
                  <a:gd name="T6" fmla="*/ 21 w 550"/>
                  <a:gd name="T7" fmla="*/ 31 h 208"/>
                  <a:gd name="T8" fmla="*/ 286 w 550"/>
                  <a:gd name="T9" fmla="*/ 25 h 208"/>
                  <a:gd name="T10" fmla="*/ 507 w 550"/>
                  <a:gd name="T11" fmla="*/ 2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0" h="208">
                    <a:moveTo>
                      <a:pt x="507" y="201"/>
                    </a:moveTo>
                    <a:cubicBezTo>
                      <a:pt x="492" y="194"/>
                      <a:pt x="371" y="88"/>
                      <a:pt x="289" y="81"/>
                    </a:cubicBezTo>
                    <a:cubicBezTo>
                      <a:pt x="206" y="75"/>
                      <a:pt x="131" y="102"/>
                      <a:pt x="91" y="101"/>
                    </a:cubicBezTo>
                    <a:cubicBezTo>
                      <a:pt x="51" y="100"/>
                      <a:pt x="0" y="62"/>
                      <a:pt x="21" y="31"/>
                    </a:cubicBezTo>
                    <a:cubicBezTo>
                      <a:pt x="41" y="0"/>
                      <a:pt x="133" y="0"/>
                      <a:pt x="286" y="25"/>
                    </a:cubicBezTo>
                    <a:cubicBezTo>
                      <a:pt x="550" y="67"/>
                      <a:pt x="521" y="208"/>
                      <a:pt x="507" y="201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0" name="íṧḷíḑé">
                <a:extLst>
                  <a:ext uri="{FF2B5EF4-FFF2-40B4-BE49-F238E27FC236}">
                    <a16:creationId xmlns:a16="http://schemas.microsoft.com/office/drawing/2014/main" id="{9D837705-7F8F-4D0C-A9AF-613259819F33}"/>
                  </a:ext>
                </a:extLst>
              </p:cNvPr>
              <p:cNvSpPr/>
              <p:nvPr/>
            </p:nvSpPr>
            <p:spPr bwMode="auto">
              <a:xfrm>
                <a:off x="8080375" y="3429168"/>
                <a:ext cx="204787" cy="293688"/>
              </a:xfrm>
              <a:custGeom>
                <a:avLst/>
                <a:gdLst>
                  <a:gd name="T0" fmla="*/ 13 w 93"/>
                  <a:gd name="T1" fmla="*/ 12 h 133"/>
                  <a:gd name="T2" fmla="*/ 0 w 93"/>
                  <a:gd name="T3" fmla="*/ 17 h 133"/>
                  <a:gd name="T4" fmla="*/ 29 w 93"/>
                  <a:gd name="T5" fmla="*/ 85 h 133"/>
                  <a:gd name="T6" fmla="*/ 65 w 93"/>
                  <a:gd name="T7" fmla="*/ 133 h 133"/>
                  <a:gd name="T8" fmla="*/ 74 w 93"/>
                  <a:gd name="T9" fmla="*/ 133 h 133"/>
                  <a:gd name="T10" fmla="*/ 91 w 93"/>
                  <a:gd name="T11" fmla="*/ 113 h 133"/>
                  <a:gd name="T12" fmla="*/ 56 w 93"/>
                  <a:gd name="T13" fmla="*/ 10 h 133"/>
                  <a:gd name="T14" fmla="*/ 45 w 93"/>
                  <a:gd name="T15" fmla="*/ 0 h 133"/>
                  <a:gd name="T16" fmla="*/ 13 w 93"/>
                  <a:gd name="T17" fmla="*/ 1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33">
                    <a:moveTo>
                      <a:pt x="13" y="12"/>
                    </a:moveTo>
                    <a:cubicBezTo>
                      <a:pt x="8" y="14"/>
                      <a:pt x="3" y="16"/>
                      <a:pt x="0" y="17"/>
                    </a:cubicBezTo>
                    <a:cubicBezTo>
                      <a:pt x="8" y="38"/>
                      <a:pt x="18" y="63"/>
                      <a:pt x="29" y="85"/>
                    </a:cubicBezTo>
                    <a:cubicBezTo>
                      <a:pt x="40" y="105"/>
                      <a:pt x="52" y="123"/>
                      <a:pt x="65" y="133"/>
                    </a:cubicBezTo>
                    <a:cubicBezTo>
                      <a:pt x="68" y="133"/>
                      <a:pt x="72" y="133"/>
                      <a:pt x="74" y="133"/>
                    </a:cubicBezTo>
                    <a:cubicBezTo>
                      <a:pt x="86" y="133"/>
                      <a:pt x="93" y="127"/>
                      <a:pt x="91" y="113"/>
                    </a:cubicBezTo>
                    <a:cubicBezTo>
                      <a:pt x="90" y="98"/>
                      <a:pt x="62" y="21"/>
                      <a:pt x="56" y="10"/>
                    </a:cubicBezTo>
                    <a:cubicBezTo>
                      <a:pt x="51" y="0"/>
                      <a:pt x="45" y="0"/>
                      <a:pt x="45" y="0"/>
                    </a:cubicBezTo>
                    <a:cubicBezTo>
                      <a:pt x="45" y="0"/>
                      <a:pt x="28" y="6"/>
                      <a:pt x="13" y="12"/>
                    </a:cubicBezTo>
                    <a:close/>
                  </a:path>
                </a:pathLst>
              </a:custGeom>
              <a:solidFill>
                <a:srgbClr val="768395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1" name="íśḻíḓe">
                <a:extLst>
                  <a:ext uri="{FF2B5EF4-FFF2-40B4-BE49-F238E27FC236}">
                    <a16:creationId xmlns:a16="http://schemas.microsoft.com/office/drawing/2014/main" id="{4A0F2B55-B815-4BC8-9BBF-2D7EA7EF7D78}"/>
                  </a:ext>
                </a:extLst>
              </p:cNvPr>
              <p:cNvSpPr/>
              <p:nvPr/>
            </p:nvSpPr>
            <p:spPr bwMode="auto">
              <a:xfrm>
                <a:off x="7943850" y="2357605"/>
                <a:ext cx="1173162" cy="411163"/>
              </a:xfrm>
              <a:custGeom>
                <a:avLst/>
                <a:gdLst>
                  <a:gd name="T0" fmla="*/ 533 w 533"/>
                  <a:gd name="T1" fmla="*/ 99 h 186"/>
                  <a:gd name="T2" fmla="*/ 72 w 533"/>
                  <a:gd name="T3" fmla="*/ 124 h 186"/>
                  <a:gd name="T4" fmla="*/ 274 w 533"/>
                  <a:gd name="T5" fmla="*/ 89 h 186"/>
                  <a:gd name="T6" fmla="*/ 120 w 533"/>
                  <a:gd name="T7" fmla="*/ 143 h 186"/>
                  <a:gd name="T8" fmla="*/ 0 w 533"/>
                  <a:gd name="T9" fmla="*/ 159 h 186"/>
                  <a:gd name="T10" fmla="*/ 113 w 533"/>
                  <a:gd name="T11" fmla="*/ 166 h 186"/>
                  <a:gd name="T12" fmla="*/ 152 w 533"/>
                  <a:gd name="T13" fmla="*/ 161 h 186"/>
                  <a:gd name="T14" fmla="*/ 259 w 533"/>
                  <a:gd name="T15" fmla="*/ 136 h 186"/>
                  <a:gd name="T16" fmla="*/ 266 w 533"/>
                  <a:gd name="T17" fmla="*/ 136 h 186"/>
                  <a:gd name="T18" fmla="*/ 172 w 533"/>
                  <a:gd name="T19" fmla="*/ 185 h 186"/>
                  <a:gd name="T20" fmla="*/ 326 w 533"/>
                  <a:gd name="T21" fmla="*/ 138 h 186"/>
                  <a:gd name="T22" fmla="*/ 533 w 533"/>
                  <a:gd name="T23" fmla="*/ 9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3" h="186">
                    <a:moveTo>
                      <a:pt x="533" y="99"/>
                    </a:moveTo>
                    <a:cubicBezTo>
                      <a:pt x="386" y="0"/>
                      <a:pt x="207" y="78"/>
                      <a:pt x="72" y="124"/>
                    </a:cubicBezTo>
                    <a:cubicBezTo>
                      <a:pt x="177" y="116"/>
                      <a:pt x="275" y="89"/>
                      <a:pt x="274" y="89"/>
                    </a:cubicBezTo>
                    <a:cubicBezTo>
                      <a:pt x="264" y="92"/>
                      <a:pt x="179" y="131"/>
                      <a:pt x="120" y="143"/>
                    </a:cubicBezTo>
                    <a:cubicBezTo>
                      <a:pt x="61" y="154"/>
                      <a:pt x="0" y="159"/>
                      <a:pt x="0" y="159"/>
                    </a:cubicBezTo>
                    <a:cubicBezTo>
                      <a:pt x="0" y="159"/>
                      <a:pt x="30" y="176"/>
                      <a:pt x="113" y="166"/>
                    </a:cubicBezTo>
                    <a:cubicBezTo>
                      <a:pt x="126" y="165"/>
                      <a:pt x="139" y="163"/>
                      <a:pt x="152" y="161"/>
                    </a:cubicBezTo>
                    <a:cubicBezTo>
                      <a:pt x="200" y="152"/>
                      <a:pt x="241" y="140"/>
                      <a:pt x="259" y="136"/>
                    </a:cubicBezTo>
                    <a:cubicBezTo>
                      <a:pt x="266" y="134"/>
                      <a:pt x="269" y="134"/>
                      <a:pt x="266" y="136"/>
                    </a:cubicBezTo>
                    <a:cubicBezTo>
                      <a:pt x="256" y="144"/>
                      <a:pt x="165" y="186"/>
                      <a:pt x="172" y="185"/>
                    </a:cubicBezTo>
                    <a:cubicBezTo>
                      <a:pt x="246" y="175"/>
                      <a:pt x="288" y="156"/>
                      <a:pt x="326" y="138"/>
                    </a:cubicBezTo>
                    <a:cubicBezTo>
                      <a:pt x="379" y="113"/>
                      <a:pt x="424" y="90"/>
                      <a:pt x="533" y="99"/>
                    </a:cubicBezTo>
                    <a:close/>
                  </a:path>
                </a:pathLst>
              </a:custGeom>
              <a:solidFill>
                <a:srgbClr val="768395">
                  <a:lumMod val="60000"/>
                  <a:lumOff val="40000"/>
                  <a:alpha val="28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2" name="íṩ1ïḓè">
                <a:extLst>
                  <a:ext uri="{FF2B5EF4-FFF2-40B4-BE49-F238E27FC236}">
                    <a16:creationId xmlns:a16="http://schemas.microsoft.com/office/drawing/2014/main" id="{913C2331-3451-4ED3-974E-62BEEFE50472}"/>
                  </a:ext>
                </a:extLst>
              </p:cNvPr>
              <p:cNvSpPr/>
              <p:nvPr/>
            </p:nvSpPr>
            <p:spPr bwMode="auto">
              <a:xfrm>
                <a:off x="8499475" y="3345030"/>
                <a:ext cx="715962" cy="714375"/>
              </a:xfrm>
              <a:custGeom>
                <a:avLst/>
                <a:gdLst>
                  <a:gd name="T0" fmla="*/ 324 w 325"/>
                  <a:gd name="T1" fmla="*/ 47 h 324"/>
                  <a:gd name="T2" fmla="*/ 318 w 325"/>
                  <a:gd name="T3" fmla="*/ 1 h 324"/>
                  <a:gd name="T4" fmla="*/ 319 w 325"/>
                  <a:gd name="T5" fmla="*/ 0 h 324"/>
                  <a:gd name="T6" fmla="*/ 269 w 325"/>
                  <a:gd name="T7" fmla="*/ 35 h 324"/>
                  <a:gd name="T8" fmla="*/ 267 w 325"/>
                  <a:gd name="T9" fmla="*/ 116 h 324"/>
                  <a:gd name="T10" fmla="*/ 0 w 325"/>
                  <a:gd name="T11" fmla="*/ 310 h 324"/>
                  <a:gd name="T12" fmla="*/ 60 w 325"/>
                  <a:gd name="T13" fmla="*/ 314 h 324"/>
                  <a:gd name="T14" fmla="*/ 237 w 325"/>
                  <a:gd name="T15" fmla="*/ 184 h 324"/>
                  <a:gd name="T16" fmla="*/ 305 w 325"/>
                  <a:gd name="T17" fmla="*/ 102 h 324"/>
                  <a:gd name="T18" fmla="*/ 323 w 325"/>
                  <a:gd name="T19" fmla="*/ 79 h 324"/>
                  <a:gd name="T20" fmla="*/ 324 w 325"/>
                  <a:gd name="T21" fmla="*/ 4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5" h="324">
                    <a:moveTo>
                      <a:pt x="324" y="47"/>
                    </a:moveTo>
                    <a:cubicBezTo>
                      <a:pt x="324" y="33"/>
                      <a:pt x="323" y="17"/>
                      <a:pt x="318" y="1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305" y="12"/>
                      <a:pt x="285" y="28"/>
                      <a:pt x="269" y="35"/>
                    </a:cubicBezTo>
                    <a:cubicBezTo>
                      <a:pt x="269" y="35"/>
                      <a:pt x="284" y="86"/>
                      <a:pt x="267" y="116"/>
                    </a:cubicBezTo>
                    <a:cubicBezTo>
                      <a:pt x="229" y="181"/>
                      <a:pt x="100" y="324"/>
                      <a:pt x="0" y="310"/>
                    </a:cubicBezTo>
                    <a:cubicBezTo>
                      <a:pt x="11" y="317"/>
                      <a:pt x="44" y="318"/>
                      <a:pt x="60" y="314"/>
                    </a:cubicBezTo>
                    <a:cubicBezTo>
                      <a:pt x="114" y="303"/>
                      <a:pt x="178" y="247"/>
                      <a:pt x="237" y="184"/>
                    </a:cubicBezTo>
                    <a:cubicBezTo>
                      <a:pt x="261" y="157"/>
                      <a:pt x="284" y="129"/>
                      <a:pt x="305" y="102"/>
                    </a:cubicBezTo>
                    <a:cubicBezTo>
                      <a:pt x="311" y="94"/>
                      <a:pt x="317" y="87"/>
                      <a:pt x="323" y="79"/>
                    </a:cubicBezTo>
                    <a:cubicBezTo>
                      <a:pt x="323" y="79"/>
                      <a:pt x="325" y="66"/>
                      <a:pt x="324" y="47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3" name="îSḷíḓe">
                <a:extLst>
                  <a:ext uri="{FF2B5EF4-FFF2-40B4-BE49-F238E27FC236}">
                    <a16:creationId xmlns:a16="http://schemas.microsoft.com/office/drawing/2014/main" id="{425B4182-EB41-4DFA-BC25-BE06E96982C1}"/>
                  </a:ext>
                </a:extLst>
              </p:cNvPr>
              <p:cNvSpPr/>
              <p:nvPr/>
            </p:nvSpPr>
            <p:spPr bwMode="auto">
              <a:xfrm>
                <a:off x="8102600" y="3753018"/>
                <a:ext cx="166687" cy="95250"/>
              </a:xfrm>
              <a:custGeom>
                <a:avLst/>
                <a:gdLst>
                  <a:gd name="T0" fmla="*/ 0 w 76"/>
                  <a:gd name="T1" fmla="*/ 31 h 43"/>
                  <a:gd name="T2" fmla="*/ 70 w 76"/>
                  <a:gd name="T3" fmla="*/ 43 h 43"/>
                  <a:gd name="T4" fmla="*/ 76 w 76"/>
                  <a:gd name="T5" fmla="*/ 0 h 43"/>
                  <a:gd name="T6" fmla="*/ 57 w 76"/>
                  <a:gd name="T7" fmla="*/ 26 h 43"/>
                  <a:gd name="T8" fmla="*/ 0 w 76"/>
                  <a:gd name="T9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43">
                    <a:moveTo>
                      <a:pt x="0" y="31"/>
                    </a:moveTo>
                    <a:cubicBezTo>
                      <a:pt x="4" y="40"/>
                      <a:pt x="70" y="43"/>
                      <a:pt x="70" y="43"/>
                    </a:cubicBezTo>
                    <a:cubicBezTo>
                      <a:pt x="74" y="38"/>
                      <a:pt x="76" y="0"/>
                      <a:pt x="76" y="0"/>
                    </a:cubicBezTo>
                    <a:cubicBezTo>
                      <a:pt x="76" y="0"/>
                      <a:pt x="63" y="21"/>
                      <a:pt x="57" y="26"/>
                    </a:cubicBezTo>
                    <a:cubicBezTo>
                      <a:pt x="52" y="31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4" name="ïśļïḓê">
                <a:extLst>
                  <a:ext uri="{FF2B5EF4-FFF2-40B4-BE49-F238E27FC236}">
                    <a16:creationId xmlns:a16="http://schemas.microsoft.com/office/drawing/2014/main" id="{CE267068-DBE4-41C4-9673-1E88CD0E8F8C}"/>
                  </a:ext>
                </a:extLst>
              </p:cNvPr>
              <p:cNvSpPr/>
              <p:nvPr/>
            </p:nvSpPr>
            <p:spPr bwMode="auto">
              <a:xfrm>
                <a:off x="9272587" y="3643480"/>
                <a:ext cx="338137" cy="198438"/>
              </a:xfrm>
              <a:custGeom>
                <a:avLst/>
                <a:gdLst>
                  <a:gd name="T0" fmla="*/ 3 w 154"/>
                  <a:gd name="T1" fmla="*/ 68 h 90"/>
                  <a:gd name="T2" fmla="*/ 0 w 154"/>
                  <a:gd name="T3" fmla="*/ 90 h 90"/>
                  <a:gd name="T4" fmla="*/ 36 w 154"/>
                  <a:gd name="T5" fmla="*/ 57 h 90"/>
                  <a:gd name="T6" fmla="*/ 53 w 154"/>
                  <a:gd name="T7" fmla="*/ 44 h 90"/>
                  <a:gd name="T8" fmla="*/ 154 w 154"/>
                  <a:gd name="T9" fmla="*/ 19 h 90"/>
                  <a:gd name="T10" fmla="*/ 142 w 154"/>
                  <a:gd name="T11" fmla="*/ 2 h 90"/>
                  <a:gd name="T12" fmla="*/ 137 w 154"/>
                  <a:gd name="T13" fmla="*/ 0 h 90"/>
                  <a:gd name="T14" fmla="*/ 112 w 154"/>
                  <a:gd name="T15" fmla="*/ 1 h 90"/>
                  <a:gd name="T16" fmla="*/ 72 w 154"/>
                  <a:gd name="T17" fmla="*/ 11 h 90"/>
                  <a:gd name="T18" fmla="*/ 51 w 154"/>
                  <a:gd name="T19" fmla="*/ 24 h 90"/>
                  <a:gd name="T20" fmla="*/ 30 w 154"/>
                  <a:gd name="T21" fmla="*/ 43 h 90"/>
                  <a:gd name="T22" fmla="*/ 14 w 154"/>
                  <a:gd name="T23" fmla="*/ 57 h 90"/>
                  <a:gd name="T24" fmla="*/ 3 w 154"/>
                  <a:gd name="T25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90">
                    <a:moveTo>
                      <a:pt x="3" y="68"/>
                    </a:moveTo>
                    <a:cubicBezTo>
                      <a:pt x="2" y="75"/>
                      <a:pt x="1" y="82"/>
                      <a:pt x="0" y="90"/>
                    </a:cubicBezTo>
                    <a:cubicBezTo>
                      <a:pt x="13" y="77"/>
                      <a:pt x="25" y="66"/>
                      <a:pt x="36" y="57"/>
                    </a:cubicBezTo>
                    <a:cubicBezTo>
                      <a:pt x="42" y="52"/>
                      <a:pt x="48" y="48"/>
                      <a:pt x="53" y="44"/>
                    </a:cubicBezTo>
                    <a:cubicBezTo>
                      <a:pt x="96" y="12"/>
                      <a:pt x="119" y="11"/>
                      <a:pt x="154" y="19"/>
                    </a:cubicBezTo>
                    <a:cubicBezTo>
                      <a:pt x="148" y="10"/>
                      <a:pt x="143" y="4"/>
                      <a:pt x="142" y="2"/>
                    </a:cubicBezTo>
                    <a:cubicBezTo>
                      <a:pt x="140" y="1"/>
                      <a:pt x="139" y="1"/>
                      <a:pt x="137" y="0"/>
                    </a:cubicBezTo>
                    <a:cubicBezTo>
                      <a:pt x="128" y="0"/>
                      <a:pt x="119" y="0"/>
                      <a:pt x="112" y="1"/>
                    </a:cubicBezTo>
                    <a:cubicBezTo>
                      <a:pt x="96" y="3"/>
                      <a:pt x="83" y="6"/>
                      <a:pt x="72" y="11"/>
                    </a:cubicBezTo>
                    <a:cubicBezTo>
                      <a:pt x="65" y="15"/>
                      <a:pt x="58" y="19"/>
                      <a:pt x="51" y="24"/>
                    </a:cubicBezTo>
                    <a:cubicBezTo>
                      <a:pt x="44" y="30"/>
                      <a:pt x="37" y="36"/>
                      <a:pt x="30" y="43"/>
                    </a:cubicBezTo>
                    <a:cubicBezTo>
                      <a:pt x="25" y="47"/>
                      <a:pt x="20" y="52"/>
                      <a:pt x="14" y="57"/>
                    </a:cubicBezTo>
                    <a:cubicBezTo>
                      <a:pt x="10" y="61"/>
                      <a:pt x="6" y="64"/>
                      <a:pt x="3" y="68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5" name="îŝļîḋê">
                <a:extLst>
                  <a:ext uri="{FF2B5EF4-FFF2-40B4-BE49-F238E27FC236}">
                    <a16:creationId xmlns:a16="http://schemas.microsoft.com/office/drawing/2014/main" id="{D92C3C5F-209C-4E4A-B7AB-234ED5225CF4}"/>
                  </a:ext>
                </a:extLst>
              </p:cNvPr>
              <p:cNvSpPr/>
              <p:nvPr/>
            </p:nvSpPr>
            <p:spPr bwMode="auto">
              <a:xfrm>
                <a:off x="9391650" y="4388018"/>
                <a:ext cx="500062" cy="287338"/>
              </a:xfrm>
              <a:custGeom>
                <a:avLst/>
                <a:gdLst>
                  <a:gd name="T0" fmla="*/ 172 w 227"/>
                  <a:gd name="T1" fmla="*/ 115 h 130"/>
                  <a:gd name="T2" fmla="*/ 209 w 227"/>
                  <a:gd name="T3" fmla="*/ 129 h 130"/>
                  <a:gd name="T4" fmla="*/ 223 w 227"/>
                  <a:gd name="T5" fmla="*/ 120 h 130"/>
                  <a:gd name="T6" fmla="*/ 227 w 227"/>
                  <a:gd name="T7" fmla="*/ 121 h 130"/>
                  <a:gd name="T8" fmla="*/ 173 w 227"/>
                  <a:gd name="T9" fmla="*/ 71 h 130"/>
                  <a:gd name="T10" fmla="*/ 4 w 227"/>
                  <a:gd name="T11" fmla="*/ 0 h 130"/>
                  <a:gd name="T12" fmla="*/ 1 w 227"/>
                  <a:gd name="T13" fmla="*/ 10 h 130"/>
                  <a:gd name="T14" fmla="*/ 0 w 227"/>
                  <a:gd name="T15" fmla="*/ 13 h 130"/>
                  <a:gd name="T16" fmla="*/ 90 w 227"/>
                  <a:gd name="T17" fmla="*/ 78 h 130"/>
                  <a:gd name="T18" fmla="*/ 172 w 227"/>
                  <a:gd name="T19" fmla="*/ 11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130">
                    <a:moveTo>
                      <a:pt x="172" y="115"/>
                    </a:moveTo>
                    <a:cubicBezTo>
                      <a:pt x="174" y="116"/>
                      <a:pt x="207" y="130"/>
                      <a:pt x="209" y="129"/>
                    </a:cubicBezTo>
                    <a:cubicBezTo>
                      <a:pt x="210" y="128"/>
                      <a:pt x="223" y="120"/>
                      <a:pt x="223" y="120"/>
                    </a:cubicBezTo>
                    <a:cubicBezTo>
                      <a:pt x="227" y="121"/>
                      <a:pt x="227" y="121"/>
                      <a:pt x="227" y="12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81" y="76"/>
                      <a:pt x="90" y="78"/>
                    </a:cubicBezTo>
                    <a:cubicBezTo>
                      <a:pt x="99" y="80"/>
                      <a:pt x="172" y="115"/>
                      <a:pt x="172" y="115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6" name="ïsḷiḑè">
                <a:extLst>
                  <a:ext uri="{FF2B5EF4-FFF2-40B4-BE49-F238E27FC236}">
                    <a16:creationId xmlns:a16="http://schemas.microsoft.com/office/drawing/2014/main" id="{4F9C622E-8FAE-44B4-865C-49004614769A}"/>
                  </a:ext>
                </a:extLst>
              </p:cNvPr>
              <p:cNvSpPr/>
              <p:nvPr/>
            </p:nvSpPr>
            <p:spPr bwMode="auto">
              <a:xfrm>
                <a:off x="9337675" y="4410243"/>
                <a:ext cx="544512" cy="349250"/>
              </a:xfrm>
              <a:custGeom>
                <a:avLst/>
                <a:gdLst>
                  <a:gd name="T0" fmla="*/ 25 w 247"/>
                  <a:gd name="T1" fmla="*/ 0 h 158"/>
                  <a:gd name="T2" fmla="*/ 20 w 247"/>
                  <a:gd name="T3" fmla="*/ 14 h 158"/>
                  <a:gd name="T4" fmla="*/ 0 w 247"/>
                  <a:gd name="T5" fmla="*/ 76 h 158"/>
                  <a:gd name="T6" fmla="*/ 157 w 247"/>
                  <a:gd name="T7" fmla="*/ 144 h 158"/>
                  <a:gd name="T8" fmla="*/ 224 w 247"/>
                  <a:gd name="T9" fmla="*/ 158 h 158"/>
                  <a:gd name="T10" fmla="*/ 247 w 247"/>
                  <a:gd name="T11" fmla="*/ 110 h 158"/>
                  <a:gd name="T12" fmla="*/ 192 w 247"/>
                  <a:gd name="T13" fmla="*/ 69 h 158"/>
                  <a:gd name="T14" fmla="*/ 25 w 247"/>
                  <a:gd name="T1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158">
                    <a:moveTo>
                      <a:pt x="25" y="0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151" y="141"/>
                      <a:pt x="157" y="144"/>
                    </a:cubicBezTo>
                    <a:cubicBezTo>
                      <a:pt x="163" y="147"/>
                      <a:pt x="224" y="158"/>
                      <a:pt x="224" y="158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192" y="69"/>
                      <a:pt x="192" y="69"/>
                      <a:pt x="192" y="69"/>
                    </a:cubicBezTo>
                    <a:cubicBezTo>
                      <a:pt x="137" y="47"/>
                      <a:pt x="32" y="3"/>
                      <a:pt x="25" y="0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7" name="ïṩlïḋé">
                <a:extLst>
                  <a:ext uri="{FF2B5EF4-FFF2-40B4-BE49-F238E27FC236}">
                    <a16:creationId xmlns:a16="http://schemas.microsoft.com/office/drawing/2014/main" id="{7E4E974F-22B7-4DF3-BF85-14C61DCFFA02}"/>
                  </a:ext>
                </a:extLst>
              </p:cNvPr>
              <p:cNvSpPr/>
              <p:nvPr/>
            </p:nvSpPr>
            <p:spPr bwMode="auto">
              <a:xfrm>
                <a:off x="10188575" y="4275305"/>
                <a:ext cx="790575" cy="873125"/>
              </a:xfrm>
              <a:custGeom>
                <a:avLst/>
                <a:gdLst>
                  <a:gd name="T0" fmla="*/ 201 w 359"/>
                  <a:gd name="T1" fmla="*/ 0 h 396"/>
                  <a:gd name="T2" fmla="*/ 357 w 359"/>
                  <a:gd name="T3" fmla="*/ 253 h 396"/>
                  <a:gd name="T4" fmla="*/ 277 w 359"/>
                  <a:gd name="T5" fmla="*/ 372 h 396"/>
                  <a:gd name="T6" fmla="*/ 143 w 359"/>
                  <a:gd name="T7" fmla="*/ 364 h 396"/>
                  <a:gd name="T8" fmla="*/ 6 w 359"/>
                  <a:gd name="T9" fmla="*/ 99 h 396"/>
                  <a:gd name="T10" fmla="*/ 201 w 359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9" h="396">
                    <a:moveTo>
                      <a:pt x="201" y="0"/>
                    </a:moveTo>
                    <a:cubicBezTo>
                      <a:pt x="206" y="14"/>
                      <a:pt x="355" y="230"/>
                      <a:pt x="357" y="253"/>
                    </a:cubicBezTo>
                    <a:cubicBezTo>
                      <a:pt x="359" y="276"/>
                      <a:pt x="339" y="347"/>
                      <a:pt x="277" y="372"/>
                    </a:cubicBezTo>
                    <a:cubicBezTo>
                      <a:pt x="215" y="396"/>
                      <a:pt x="156" y="390"/>
                      <a:pt x="143" y="364"/>
                    </a:cubicBezTo>
                    <a:cubicBezTo>
                      <a:pt x="129" y="338"/>
                      <a:pt x="0" y="120"/>
                      <a:pt x="6" y="99"/>
                    </a:cubicBezTo>
                    <a:cubicBezTo>
                      <a:pt x="13" y="79"/>
                      <a:pt x="202" y="2"/>
                      <a:pt x="201" y="0"/>
                    </a:cubicBezTo>
                    <a:close/>
                  </a:path>
                </a:pathLst>
              </a:custGeom>
              <a:solidFill>
                <a:srgbClr val="5167A4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8" name="îṧļíḓe">
                <a:extLst>
                  <a:ext uri="{FF2B5EF4-FFF2-40B4-BE49-F238E27FC236}">
                    <a16:creationId xmlns:a16="http://schemas.microsoft.com/office/drawing/2014/main" id="{08592F6E-BB8B-446C-BEF2-BB9D4060CD0A}"/>
                  </a:ext>
                </a:extLst>
              </p:cNvPr>
              <p:cNvSpPr/>
              <p:nvPr/>
            </p:nvSpPr>
            <p:spPr bwMode="auto">
              <a:xfrm>
                <a:off x="10110787" y="4222918"/>
                <a:ext cx="619125" cy="493713"/>
              </a:xfrm>
              <a:custGeom>
                <a:avLst/>
                <a:gdLst>
                  <a:gd name="T0" fmla="*/ 15 w 281"/>
                  <a:gd name="T1" fmla="*/ 119 h 224"/>
                  <a:gd name="T2" fmla="*/ 70 w 281"/>
                  <a:gd name="T3" fmla="*/ 207 h 224"/>
                  <a:gd name="T4" fmla="*/ 265 w 281"/>
                  <a:gd name="T5" fmla="*/ 110 h 224"/>
                  <a:gd name="T6" fmla="*/ 272 w 281"/>
                  <a:gd name="T7" fmla="*/ 54 h 224"/>
                  <a:gd name="T8" fmla="*/ 240 w 281"/>
                  <a:gd name="T9" fmla="*/ 0 h 224"/>
                  <a:gd name="T10" fmla="*/ 15 w 281"/>
                  <a:gd name="T11" fmla="*/ 119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1" h="224">
                    <a:moveTo>
                      <a:pt x="15" y="119"/>
                    </a:moveTo>
                    <a:cubicBezTo>
                      <a:pt x="0" y="128"/>
                      <a:pt x="49" y="189"/>
                      <a:pt x="70" y="207"/>
                    </a:cubicBezTo>
                    <a:cubicBezTo>
                      <a:pt x="92" y="224"/>
                      <a:pt x="248" y="132"/>
                      <a:pt x="265" y="110"/>
                    </a:cubicBezTo>
                    <a:cubicBezTo>
                      <a:pt x="281" y="89"/>
                      <a:pt x="276" y="64"/>
                      <a:pt x="272" y="54"/>
                    </a:cubicBezTo>
                    <a:cubicBezTo>
                      <a:pt x="267" y="43"/>
                      <a:pt x="246" y="0"/>
                      <a:pt x="240" y="0"/>
                    </a:cubicBezTo>
                    <a:cubicBezTo>
                      <a:pt x="227" y="0"/>
                      <a:pt x="30" y="110"/>
                      <a:pt x="15" y="119"/>
                    </a:cubicBezTo>
                    <a:close/>
                  </a:path>
                </a:pathLst>
              </a:custGeom>
              <a:solidFill>
                <a:srgbClr val="5167A4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59" name="ïSḻîḍè">
                <a:extLst>
                  <a:ext uri="{FF2B5EF4-FFF2-40B4-BE49-F238E27FC236}">
                    <a16:creationId xmlns:a16="http://schemas.microsoft.com/office/drawing/2014/main" id="{5DA8B537-516A-412D-A312-7061F32D56B0}"/>
                  </a:ext>
                </a:extLst>
              </p:cNvPr>
              <p:cNvSpPr/>
              <p:nvPr/>
            </p:nvSpPr>
            <p:spPr bwMode="auto">
              <a:xfrm>
                <a:off x="9471025" y="3502193"/>
                <a:ext cx="1100137" cy="384175"/>
              </a:xfrm>
              <a:custGeom>
                <a:avLst/>
                <a:gdLst>
                  <a:gd name="T0" fmla="*/ 56 w 500"/>
                  <a:gd name="T1" fmla="*/ 43 h 174"/>
                  <a:gd name="T2" fmla="*/ 38 w 500"/>
                  <a:gd name="T3" fmla="*/ 40 h 174"/>
                  <a:gd name="T4" fmla="*/ 12 w 500"/>
                  <a:gd name="T5" fmla="*/ 21 h 174"/>
                  <a:gd name="T6" fmla="*/ 4 w 500"/>
                  <a:gd name="T7" fmla="*/ 0 h 174"/>
                  <a:gd name="T8" fmla="*/ 0 w 500"/>
                  <a:gd name="T9" fmla="*/ 10 h 174"/>
                  <a:gd name="T10" fmla="*/ 0 w 500"/>
                  <a:gd name="T11" fmla="*/ 20 h 174"/>
                  <a:gd name="T12" fmla="*/ 14 w 500"/>
                  <a:gd name="T13" fmla="*/ 44 h 174"/>
                  <a:gd name="T14" fmla="*/ 47 w 500"/>
                  <a:gd name="T15" fmla="*/ 64 h 174"/>
                  <a:gd name="T16" fmla="*/ 52 w 500"/>
                  <a:gd name="T17" fmla="*/ 66 h 174"/>
                  <a:gd name="T18" fmla="*/ 75 w 500"/>
                  <a:gd name="T19" fmla="*/ 70 h 174"/>
                  <a:gd name="T20" fmla="*/ 78 w 500"/>
                  <a:gd name="T21" fmla="*/ 70 h 174"/>
                  <a:gd name="T22" fmla="*/ 166 w 500"/>
                  <a:gd name="T23" fmla="*/ 57 h 174"/>
                  <a:gd name="T24" fmla="*/ 271 w 500"/>
                  <a:gd name="T25" fmla="*/ 58 h 174"/>
                  <a:gd name="T26" fmla="*/ 468 w 500"/>
                  <a:gd name="T27" fmla="*/ 161 h 174"/>
                  <a:gd name="T28" fmla="*/ 500 w 500"/>
                  <a:gd name="T29" fmla="*/ 153 h 174"/>
                  <a:gd name="T30" fmla="*/ 498 w 500"/>
                  <a:gd name="T31" fmla="*/ 134 h 174"/>
                  <a:gd name="T32" fmla="*/ 255 w 500"/>
                  <a:gd name="T33" fmla="*/ 31 h 174"/>
                  <a:gd name="T34" fmla="*/ 144 w 500"/>
                  <a:gd name="T35" fmla="*/ 34 h 174"/>
                  <a:gd name="T36" fmla="*/ 85 w 500"/>
                  <a:gd name="T37" fmla="*/ 42 h 174"/>
                  <a:gd name="T38" fmla="*/ 56 w 500"/>
                  <a:gd name="T3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0" h="174">
                    <a:moveTo>
                      <a:pt x="56" y="43"/>
                    </a:moveTo>
                    <a:cubicBezTo>
                      <a:pt x="49" y="42"/>
                      <a:pt x="44" y="41"/>
                      <a:pt x="38" y="40"/>
                    </a:cubicBezTo>
                    <a:cubicBezTo>
                      <a:pt x="25" y="36"/>
                      <a:pt x="17" y="29"/>
                      <a:pt x="12" y="21"/>
                    </a:cubicBezTo>
                    <a:cubicBezTo>
                      <a:pt x="8" y="14"/>
                      <a:pt x="5" y="7"/>
                      <a:pt x="4" y="0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2" y="29"/>
                      <a:pt x="7" y="37"/>
                      <a:pt x="14" y="44"/>
                    </a:cubicBezTo>
                    <a:cubicBezTo>
                      <a:pt x="23" y="52"/>
                      <a:pt x="35" y="60"/>
                      <a:pt x="47" y="64"/>
                    </a:cubicBezTo>
                    <a:cubicBezTo>
                      <a:pt x="49" y="65"/>
                      <a:pt x="50" y="65"/>
                      <a:pt x="52" y="66"/>
                    </a:cubicBezTo>
                    <a:cubicBezTo>
                      <a:pt x="60" y="68"/>
                      <a:pt x="67" y="70"/>
                      <a:pt x="75" y="70"/>
                    </a:cubicBezTo>
                    <a:cubicBezTo>
                      <a:pt x="76" y="70"/>
                      <a:pt x="77" y="70"/>
                      <a:pt x="78" y="70"/>
                    </a:cubicBezTo>
                    <a:cubicBezTo>
                      <a:pt x="100" y="70"/>
                      <a:pt x="130" y="63"/>
                      <a:pt x="166" y="57"/>
                    </a:cubicBezTo>
                    <a:cubicBezTo>
                      <a:pt x="198" y="52"/>
                      <a:pt x="217" y="54"/>
                      <a:pt x="271" y="58"/>
                    </a:cubicBezTo>
                    <a:cubicBezTo>
                      <a:pt x="326" y="62"/>
                      <a:pt x="432" y="134"/>
                      <a:pt x="468" y="161"/>
                    </a:cubicBezTo>
                    <a:cubicBezTo>
                      <a:pt x="484" y="173"/>
                      <a:pt x="496" y="174"/>
                      <a:pt x="500" y="153"/>
                    </a:cubicBezTo>
                    <a:cubicBezTo>
                      <a:pt x="500" y="148"/>
                      <a:pt x="498" y="140"/>
                      <a:pt x="498" y="134"/>
                    </a:cubicBezTo>
                    <a:cubicBezTo>
                      <a:pt x="425" y="132"/>
                      <a:pt x="349" y="43"/>
                      <a:pt x="255" y="31"/>
                    </a:cubicBezTo>
                    <a:cubicBezTo>
                      <a:pt x="217" y="26"/>
                      <a:pt x="179" y="29"/>
                      <a:pt x="144" y="34"/>
                    </a:cubicBezTo>
                    <a:cubicBezTo>
                      <a:pt x="123" y="37"/>
                      <a:pt x="103" y="40"/>
                      <a:pt x="85" y="42"/>
                    </a:cubicBezTo>
                    <a:cubicBezTo>
                      <a:pt x="75" y="43"/>
                      <a:pt x="65" y="43"/>
                      <a:pt x="56" y="43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0" name="iṡļïďe">
                <a:extLst>
                  <a:ext uri="{FF2B5EF4-FFF2-40B4-BE49-F238E27FC236}">
                    <a16:creationId xmlns:a16="http://schemas.microsoft.com/office/drawing/2014/main" id="{6B1529AC-72F5-4BC7-8F3E-3EF318B06595}"/>
                  </a:ext>
                </a:extLst>
              </p:cNvPr>
              <p:cNvSpPr/>
              <p:nvPr/>
            </p:nvSpPr>
            <p:spPr bwMode="auto">
              <a:xfrm>
                <a:off x="10582275" y="3892718"/>
                <a:ext cx="674687" cy="374650"/>
              </a:xfrm>
              <a:custGeom>
                <a:avLst/>
                <a:gdLst>
                  <a:gd name="T0" fmla="*/ 20 w 306"/>
                  <a:gd name="T1" fmla="*/ 8 h 170"/>
                  <a:gd name="T2" fmla="*/ 0 w 306"/>
                  <a:gd name="T3" fmla="*/ 21 h 170"/>
                  <a:gd name="T4" fmla="*/ 31 w 306"/>
                  <a:gd name="T5" fmla="*/ 75 h 170"/>
                  <a:gd name="T6" fmla="*/ 50 w 306"/>
                  <a:gd name="T7" fmla="*/ 109 h 170"/>
                  <a:gd name="T8" fmla="*/ 111 w 306"/>
                  <a:gd name="T9" fmla="*/ 78 h 170"/>
                  <a:gd name="T10" fmla="*/ 256 w 306"/>
                  <a:gd name="T11" fmla="*/ 155 h 170"/>
                  <a:gd name="T12" fmla="*/ 20 w 306"/>
                  <a:gd name="T13" fmla="*/ 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70">
                    <a:moveTo>
                      <a:pt x="20" y="8"/>
                    </a:moveTo>
                    <a:cubicBezTo>
                      <a:pt x="6" y="11"/>
                      <a:pt x="0" y="21"/>
                      <a:pt x="0" y="21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64" y="76"/>
                      <a:pt x="111" y="78"/>
                    </a:cubicBezTo>
                    <a:cubicBezTo>
                      <a:pt x="159" y="80"/>
                      <a:pt x="236" y="170"/>
                      <a:pt x="256" y="155"/>
                    </a:cubicBezTo>
                    <a:cubicBezTo>
                      <a:pt x="306" y="117"/>
                      <a:pt x="108" y="0"/>
                      <a:pt x="20" y="8"/>
                    </a:cubicBezTo>
                    <a:close/>
                  </a:path>
                </a:pathLst>
              </a:custGeom>
              <a:solidFill>
                <a:srgbClr val="4276AA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1" name="îṣ1iďé">
                <a:extLst>
                  <a:ext uri="{FF2B5EF4-FFF2-40B4-BE49-F238E27FC236}">
                    <a16:creationId xmlns:a16="http://schemas.microsoft.com/office/drawing/2014/main" id="{62E5A515-4B5A-4DC6-ADFA-0E97D09252DD}"/>
                  </a:ext>
                </a:extLst>
              </p:cNvPr>
              <p:cNvSpPr/>
              <p:nvPr/>
            </p:nvSpPr>
            <p:spPr bwMode="auto">
              <a:xfrm>
                <a:off x="10675937" y="4016543"/>
                <a:ext cx="482600" cy="250825"/>
              </a:xfrm>
              <a:custGeom>
                <a:avLst/>
                <a:gdLst>
                  <a:gd name="T0" fmla="*/ 19 w 219"/>
                  <a:gd name="T1" fmla="*/ 39 h 114"/>
                  <a:gd name="T2" fmla="*/ 69 w 219"/>
                  <a:gd name="T3" fmla="*/ 22 h 114"/>
                  <a:gd name="T4" fmla="*/ 214 w 219"/>
                  <a:gd name="T5" fmla="*/ 99 h 114"/>
                  <a:gd name="T6" fmla="*/ 219 w 219"/>
                  <a:gd name="T7" fmla="*/ 93 h 114"/>
                  <a:gd name="T8" fmla="*/ 207 w 219"/>
                  <a:gd name="T9" fmla="*/ 89 h 114"/>
                  <a:gd name="T10" fmla="*/ 198 w 219"/>
                  <a:gd name="T11" fmla="*/ 83 h 114"/>
                  <a:gd name="T12" fmla="*/ 87 w 219"/>
                  <a:gd name="T13" fmla="*/ 10 h 114"/>
                  <a:gd name="T14" fmla="*/ 12 w 219"/>
                  <a:gd name="T15" fmla="*/ 23 h 114"/>
                  <a:gd name="T16" fmla="*/ 9 w 219"/>
                  <a:gd name="T17" fmla="*/ 26 h 114"/>
                  <a:gd name="T18" fmla="*/ 0 w 219"/>
                  <a:gd name="T19" fmla="*/ 38 h 114"/>
                  <a:gd name="T20" fmla="*/ 8 w 219"/>
                  <a:gd name="T21" fmla="*/ 53 h 114"/>
                  <a:gd name="T22" fmla="*/ 19 w 219"/>
                  <a:gd name="T23" fmla="*/ 3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114">
                    <a:moveTo>
                      <a:pt x="19" y="39"/>
                    </a:moveTo>
                    <a:cubicBezTo>
                      <a:pt x="27" y="30"/>
                      <a:pt x="43" y="20"/>
                      <a:pt x="69" y="22"/>
                    </a:cubicBezTo>
                    <a:cubicBezTo>
                      <a:pt x="117" y="24"/>
                      <a:pt x="194" y="114"/>
                      <a:pt x="214" y="99"/>
                    </a:cubicBezTo>
                    <a:cubicBezTo>
                      <a:pt x="216" y="97"/>
                      <a:pt x="218" y="95"/>
                      <a:pt x="219" y="93"/>
                    </a:cubicBezTo>
                    <a:cubicBezTo>
                      <a:pt x="216" y="93"/>
                      <a:pt x="212" y="91"/>
                      <a:pt x="207" y="89"/>
                    </a:cubicBezTo>
                    <a:cubicBezTo>
                      <a:pt x="204" y="87"/>
                      <a:pt x="201" y="85"/>
                      <a:pt x="198" y="83"/>
                    </a:cubicBezTo>
                    <a:cubicBezTo>
                      <a:pt x="169" y="64"/>
                      <a:pt x="113" y="18"/>
                      <a:pt x="87" y="10"/>
                    </a:cubicBezTo>
                    <a:cubicBezTo>
                      <a:pt x="60" y="2"/>
                      <a:pt x="32" y="0"/>
                      <a:pt x="12" y="23"/>
                    </a:cubicBezTo>
                    <a:cubicBezTo>
                      <a:pt x="11" y="24"/>
                      <a:pt x="10" y="25"/>
                      <a:pt x="9" y="26"/>
                    </a:cubicBezTo>
                    <a:cubicBezTo>
                      <a:pt x="5" y="31"/>
                      <a:pt x="2" y="34"/>
                      <a:pt x="0" y="38"/>
                    </a:cubicBezTo>
                    <a:cubicBezTo>
                      <a:pt x="2" y="43"/>
                      <a:pt x="5" y="48"/>
                      <a:pt x="8" y="53"/>
                    </a:cubicBezTo>
                    <a:cubicBezTo>
                      <a:pt x="8" y="53"/>
                      <a:pt x="11" y="47"/>
                      <a:pt x="19" y="39"/>
                    </a:cubicBezTo>
                    <a:close/>
                  </a:path>
                </a:pathLst>
              </a:custGeom>
              <a:solidFill>
                <a:srgbClr val="4276AA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2" name="îśľíḍè">
                <a:extLst>
                  <a:ext uri="{FF2B5EF4-FFF2-40B4-BE49-F238E27FC236}">
                    <a16:creationId xmlns:a16="http://schemas.microsoft.com/office/drawing/2014/main" id="{AB3CD7F4-4B53-41F6-9759-7DFEEFFCADEE}"/>
                  </a:ext>
                </a:extLst>
              </p:cNvPr>
              <p:cNvSpPr/>
              <p:nvPr/>
            </p:nvSpPr>
            <p:spPr bwMode="auto">
              <a:xfrm>
                <a:off x="10701337" y="4086393"/>
                <a:ext cx="619125" cy="769938"/>
              </a:xfrm>
              <a:custGeom>
                <a:avLst/>
                <a:gdLst>
                  <a:gd name="T0" fmla="*/ 189 w 281"/>
                  <a:gd name="T1" fmla="*/ 203 h 349"/>
                  <a:gd name="T2" fmla="*/ 84 w 281"/>
                  <a:gd name="T3" fmla="*/ 0 h 349"/>
                  <a:gd name="T4" fmla="*/ 20 w 281"/>
                  <a:gd name="T5" fmla="*/ 26 h 349"/>
                  <a:gd name="T6" fmla="*/ 0 w 281"/>
                  <a:gd name="T7" fmla="*/ 28 h 349"/>
                  <a:gd name="T8" fmla="*/ 179 w 281"/>
                  <a:gd name="T9" fmla="*/ 340 h 349"/>
                  <a:gd name="T10" fmla="*/ 206 w 281"/>
                  <a:gd name="T11" fmla="*/ 348 h 349"/>
                  <a:gd name="T12" fmla="*/ 281 w 281"/>
                  <a:gd name="T13" fmla="*/ 298 h 349"/>
                  <a:gd name="T14" fmla="*/ 189 w 281"/>
                  <a:gd name="T15" fmla="*/ 203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349">
                    <a:moveTo>
                      <a:pt x="189" y="203"/>
                    </a:moveTo>
                    <a:cubicBezTo>
                      <a:pt x="159" y="154"/>
                      <a:pt x="111" y="56"/>
                      <a:pt x="84" y="0"/>
                    </a:cubicBezTo>
                    <a:cubicBezTo>
                      <a:pt x="67" y="12"/>
                      <a:pt x="41" y="22"/>
                      <a:pt x="20" y="26"/>
                    </a:cubicBezTo>
                    <a:cubicBezTo>
                      <a:pt x="13" y="28"/>
                      <a:pt x="5" y="28"/>
                      <a:pt x="0" y="28"/>
                    </a:cubicBezTo>
                    <a:cubicBezTo>
                      <a:pt x="66" y="143"/>
                      <a:pt x="169" y="325"/>
                      <a:pt x="179" y="340"/>
                    </a:cubicBezTo>
                    <a:cubicBezTo>
                      <a:pt x="184" y="347"/>
                      <a:pt x="194" y="349"/>
                      <a:pt x="206" y="348"/>
                    </a:cubicBezTo>
                    <a:cubicBezTo>
                      <a:pt x="230" y="344"/>
                      <a:pt x="263" y="326"/>
                      <a:pt x="281" y="298"/>
                    </a:cubicBezTo>
                    <a:cubicBezTo>
                      <a:pt x="255" y="279"/>
                      <a:pt x="215" y="248"/>
                      <a:pt x="189" y="203"/>
                    </a:cubicBezTo>
                    <a:close/>
                  </a:path>
                </a:pathLst>
              </a:custGeom>
              <a:solidFill>
                <a:srgbClr val="4276AA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3" name="ïS1iḋê">
                <a:extLst>
                  <a:ext uri="{FF2B5EF4-FFF2-40B4-BE49-F238E27FC236}">
                    <a16:creationId xmlns:a16="http://schemas.microsoft.com/office/drawing/2014/main" id="{C03D7327-1194-4B0E-8ABE-3D4B23E570E7}"/>
                  </a:ext>
                </a:extLst>
              </p:cNvPr>
              <p:cNvSpPr/>
              <p:nvPr/>
            </p:nvSpPr>
            <p:spPr bwMode="auto">
              <a:xfrm>
                <a:off x="10283825" y="4411830"/>
                <a:ext cx="695325" cy="736600"/>
              </a:xfrm>
              <a:custGeom>
                <a:avLst/>
                <a:gdLst>
                  <a:gd name="T0" fmla="*/ 203 w 316"/>
                  <a:gd name="T1" fmla="*/ 298 h 334"/>
                  <a:gd name="T2" fmla="*/ 110 w 316"/>
                  <a:gd name="T3" fmla="*/ 294 h 334"/>
                  <a:gd name="T4" fmla="*/ 103 w 316"/>
                  <a:gd name="T5" fmla="*/ 283 h 334"/>
                  <a:gd name="T6" fmla="*/ 29 w 316"/>
                  <a:gd name="T7" fmla="*/ 167 h 334"/>
                  <a:gd name="T8" fmla="*/ 1 w 316"/>
                  <a:gd name="T9" fmla="*/ 123 h 334"/>
                  <a:gd name="T10" fmla="*/ 0 w 316"/>
                  <a:gd name="T11" fmla="*/ 123 h 334"/>
                  <a:gd name="T12" fmla="*/ 23 w 316"/>
                  <a:gd name="T13" fmla="*/ 166 h 334"/>
                  <a:gd name="T14" fmla="*/ 85 w 316"/>
                  <a:gd name="T15" fmla="*/ 276 h 334"/>
                  <a:gd name="T16" fmla="*/ 100 w 316"/>
                  <a:gd name="T17" fmla="*/ 302 h 334"/>
                  <a:gd name="T18" fmla="*/ 234 w 316"/>
                  <a:gd name="T19" fmla="*/ 310 h 334"/>
                  <a:gd name="T20" fmla="*/ 314 w 316"/>
                  <a:gd name="T21" fmla="*/ 191 h 334"/>
                  <a:gd name="T22" fmla="*/ 197 w 316"/>
                  <a:gd name="T23" fmla="*/ 0 h 334"/>
                  <a:gd name="T24" fmla="*/ 194 w 316"/>
                  <a:gd name="T25" fmla="*/ 12 h 334"/>
                  <a:gd name="T26" fmla="*/ 286 w 316"/>
                  <a:gd name="T27" fmla="*/ 191 h 334"/>
                  <a:gd name="T28" fmla="*/ 203 w 316"/>
                  <a:gd name="T29" fmla="*/ 29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6" h="334">
                    <a:moveTo>
                      <a:pt x="203" y="298"/>
                    </a:moveTo>
                    <a:cubicBezTo>
                      <a:pt x="161" y="314"/>
                      <a:pt x="119" y="306"/>
                      <a:pt x="110" y="294"/>
                    </a:cubicBezTo>
                    <a:cubicBezTo>
                      <a:pt x="109" y="293"/>
                      <a:pt x="107" y="289"/>
                      <a:pt x="103" y="283"/>
                    </a:cubicBezTo>
                    <a:cubicBezTo>
                      <a:pt x="89" y="262"/>
                      <a:pt x="58" y="213"/>
                      <a:pt x="29" y="167"/>
                    </a:cubicBezTo>
                    <a:cubicBezTo>
                      <a:pt x="19" y="152"/>
                      <a:pt x="10" y="137"/>
                      <a:pt x="1" y="123"/>
                    </a:cubicBezTo>
                    <a:cubicBezTo>
                      <a:pt x="1" y="123"/>
                      <a:pt x="0" y="123"/>
                      <a:pt x="0" y="123"/>
                    </a:cubicBezTo>
                    <a:cubicBezTo>
                      <a:pt x="7" y="137"/>
                      <a:pt x="15" y="151"/>
                      <a:pt x="23" y="166"/>
                    </a:cubicBezTo>
                    <a:cubicBezTo>
                      <a:pt x="46" y="207"/>
                      <a:pt x="70" y="249"/>
                      <a:pt x="85" y="276"/>
                    </a:cubicBezTo>
                    <a:cubicBezTo>
                      <a:pt x="92" y="289"/>
                      <a:pt x="97" y="298"/>
                      <a:pt x="100" y="302"/>
                    </a:cubicBezTo>
                    <a:cubicBezTo>
                      <a:pt x="113" y="328"/>
                      <a:pt x="172" y="334"/>
                      <a:pt x="234" y="310"/>
                    </a:cubicBezTo>
                    <a:cubicBezTo>
                      <a:pt x="296" y="285"/>
                      <a:pt x="316" y="214"/>
                      <a:pt x="314" y="191"/>
                    </a:cubicBezTo>
                    <a:cubicBezTo>
                      <a:pt x="313" y="176"/>
                      <a:pt x="243" y="70"/>
                      <a:pt x="197" y="0"/>
                    </a:cubicBezTo>
                    <a:cubicBezTo>
                      <a:pt x="197" y="4"/>
                      <a:pt x="196" y="8"/>
                      <a:pt x="194" y="12"/>
                    </a:cubicBezTo>
                    <a:cubicBezTo>
                      <a:pt x="232" y="63"/>
                      <a:pt x="290" y="149"/>
                      <a:pt x="286" y="191"/>
                    </a:cubicBezTo>
                    <a:cubicBezTo>
                      <a:pt x="279" y="250"/>
                      <a:pt x="245" y="283"/>
                      <a:pt x="203" y="298"/>
                    </a:cubicBezTo>
                    <a:close/>
                  </a:path>
                </a:pathLst>
              </a:custGeom>
              <a:solidFill>
                <a:srgbClr val="5167A4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4" name="í$ḻíḓe">
                <a:extLst>
                  <a:ext uri="{FF2B5EF4-FFF2-40B4-BE49-F238E27FC236}">
                    <a16:creationId xmlns:a16="http://schemas.microsoft.com/office/drawing/2014/main" id="{A8B72B07-947A-411D-A0E1-F2EFE1CB7626}"/>
                  </a:ext>
                </a:extLst>
              </p:cNvPr>
              <p:cNvSpPr/>
              <p:nvPr/>
            </p:nvSpPr>
            <p:spPr bwMode="auto">
              <a:xfrm>
                <a:off x="10467975" y="4461043"/>
                <a:ext cx="66675" cy="66675"/>
              </a:xfrm>
              <a:prstGeom prst="ellipse">
                <a:avLst/>
              </a:prstGeom>
              <a:solidFill>
                <a:srgbClr val="5167A4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5" name="ïṩḷíde">
                <a:extLst>
                  <a:ext uri="{FF2B5EF4-FFF2-40B4-BE49-F238E27FC236}">
                    <a16:creationId xmlns:a16="http://schemas.microsoft.com/office/drawing/2014/main" id="{A699CFCF-A9F0-4E4E-BFE1-4D160BB0A464}"/>
                  </a:ext>
                </a:extLst>
              </p:cNvPr>
              <p:cNvSpPr/>
              <p:nvPr/>
            </p:nvSpPr>
            <p:spPr bwMode="auto">
              <a:xfrm>
                <a:off x="10020300" y="5810418"/>
                <a:ext cx="407987" cy="334963"/>
              </a:xfrm>
              <a:custGeom>
                <a:avLst/>
                <a:gdLst>
                  <a:gd name="T0" fmla="*/ 185 w 185"/>
                  <a:gd name="T1" fmla="*/ 33 h 152"/>
                  <a:gd name="T2" fmla="*/ 119 w 185"/>
                  <a:gd name="T3" fmla="*/ 8 h 152"/>
                  <a:gd name="T4" fmla="*/ 49 w 185"/>
                  <a:gd name="T5" fmla="*/ 91 h 152"/>
                  <a:gd name="T6" fmla="*/ 1 w 185"/>
                  <a:gd name="T7" fmla="*/ 121 h 152"/>
                  <a:gd name="T8" fmla="*/ 28 w 185"/>
                  <a:gd name="T9" fmla="*/ 139 h 152"/>
                  <a:gd name="T10" fmla="*/ 151 w 185"/>
                  <a:gd name="T11" fmla="*/ 111 h 152"/>
                  <a:gd name="T12" fmla="*/ 185 w 185"/>
                  <a:gd name="T13" fmla="*/ 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52">
                    <a:moveTo>
                      <a:pt x="185" y="33"/>
                    </a:moveTo>
                    <a:cubicBezTo>
                      <a:pt x="175" y="32"/>
                      <a:pt x="132" y="0"/>
                      <a:pt x="119" y="8"/>
                    </a:cubicBezTo>
                    <a:cubicBezTo>
                      <a:pt x="107" y="17"/>
                      <a:pt x="91" y="71"/>
                      <a:pt x="49" y="91"/>
                    </a:cubicBezTo>
                    <a:cubicBezTo>
                      <a:pt x="7" y="112"/>
                      <a:pt x="0" y="112"/>
                      <a:pt x="1" y="121"/>
                    </a:cubicBezTo>
                    <a:cubicBezTo>
                      <a:pt x="2" y="130"/>
                      <a:pt x="14" y="137"/>
                      <a:pt x="28" y="139"/>
                    </a:cubicBezTo>
                    <a:cubicBezTo>
                      <a:pt x="42" y="142"/>
                      <a:pt x="123" y="152"/>
                      <a:pt x="151" y="111"/>
                    </a:cubicBezTo>
                    <a:cubicBezTo>
                      <a:pt x="180" y="70"/>
                      <a:pt x="185" y="33"/>
                      <a:pt x="185" y="33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6" name="ïşļiḋé">
                <a:extLst>
                  <a:ext uri="{FF2B5EF4-FFF2-40B4-BE49-F238E27FC236}">
                    <a16:creationId xmlns:a16="http://schemas.microsoft.com/office/drawing/2014/main" id="{A0618707-7326-474F-B726-5804C724F712}"/>
                  </a:ext>
                </a:extLst>
              </p:cNvPr>
              <p:cNvSpPr/>
              <p:nvPr/>
            </p:nvSpPr>
            <p:spPr bwMode="auto">
              <a:xfrm>
                <a:off x="9047162" y="3044993"/>
                <a:ext cx="182562" cy="328613"/>
              </a:xfrm>
              <a:custGeom>
                <a:avLst/>
                <a:gdLst>
                  <a:gd name="T0" fmla="*/ 22 w 83"/>
                  <a:gd name="T1" fmla="*/ 1 h 149"/>
                  <a:gd name="T2" fmla="*/ 26 w 83"/>
                  <a:gd name="T3" fmla="*/ 118 h 149"/>
                  <a:gd name="T4" fmla="*/ 0 w 83"/>
                  <a:gd name="T5" fmla="*/ 139 h 149"/>
                  <a:gd name="T6" fmla="*/ 44 w 83"/>
                  <a:gd name="T7" fmla="*/ 117 h 149"/>
                  <a:gd name="T8" fmla="*/ 40 w 83"/>
                  <a:gd name="T9" fmla="*/ 1 h 149"/>
                  <a:gd name="T10" fmla="*/ 16 w 83"/>
                  <a:gd name="T11" fmla="*/ 1 h 149"/>
                  <a:gd name="T12" fmla="*/ 22 w 83"/>
                  <a:gd name="T13" fmla="*/ 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49">
                    <a:moveTo>
                      <a:pt x="22" y="1"/>
                    </a:moveTo>
                    <a:cubicBezTo>
                      <a:pt x="65" y="8"/>
                      <a:pt x="48" y="94"/>
                      <a:pt x="26" y="118"/>
                    </a:cubicBezTo>
                    <a:cubicBezTo>
                      <a:pt x="19" y="125"/>
                      <a:pt x="9" y="135"/>
                      <a:pt x="0" y="139"/>
                    </a:cubicBezTo>
                    <a:cubicBezTo>
                      <a:pt x="10" y="149"/>
                      <a:pt x="32" y="130"/>
                      <a:pt x="44" y="117"/>
                    </a:cubicBezTo>
                    <a:cubicBezTo>
                      <a:pt x="66" y="94"/>
                      <a:pt x="83" y="7"/>
                      <a:pt x="40" y="1"/>
                    </a:cubicBezTo>
                    <a:cubicBezTo>
                      <a:pt x="32" y="0"/>
                      <a:pt x="23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lose/>
                  </a:path>
                </a:pathLst>
              </a:custGeom>
              <a:solidFill>
                <a:srgbClr val="B7907C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7" name="íŝḷïḓè">
                <a:extLst>
                  <a:ext uri="{FF2B5EF4-FFF2-40B4-BE49-F238E27FC236}">
                    <a16:creationId xmlns:a16="http://schemas.microsoft.com/office/drawing/2014/main" id="{663995CB-CCCE-4EDD-BB90-C6105C343821}"/>
                  </a:ext>
                </a:extLst>
              </p:cNvPr>
              <p:cNvSpPr/>
              <p:nvPr/>
            </p:nvSpPr>
            <p:spPr bwMode="auto">
              <a:xfrm>
                <a:off x="9020175" y="2975143"/>
                <a:ext cx="231775" cy="454025"/>
              </a:xfrm>
              <a:custGeom>
                <a:avLst/>
                <a:gdLst>
                  <a:gd name="T0" fmla="*/ 32 w 105"/>
                  <a:gd name="T1" fmla="*/ 203 h 206"/>
                  <a:gd name="T2" fmla="*/ 82 w 105"/>
                  <a:gd name="T3" fmla="*/ 168 h 206"/>
                  <a:gd name="T4" fmla="*/ 95 w 105"/>
                  <a:gd name="T5" fmla="*/ 155 h 206"/>
                  <a:gd name="T6" fmla="*/ 104 w 105"/>
                  <a:gd name="T7" fmla="*/ 60 h 206"/>
                  <a:gd name="T8" fmla="*/ 100 w 105"/>
                  <a:gd name="T9" fmla="*/ 24 h 206"/>
                  <a:gd name="T10" fmla="*/ 18 w 105"/>
                  <a:gd name="T11" fmla="*/ 4 h 206"/>
                  <a:gd name="T12" fmla="*/ 0 w 105"/>
                  <a:gd name="T13" fmla="*/ 10 h 206"/>
                  <a:gd name="T14" fmla="*/ 93 w 105"/>
                  <a:gd name="T15" fmla="*/ 31 h 206"/>
                  <a:gd name="T16" fmla="*/ 82 w 105"/>
                  <a:gd name="T17" fmla="*/ 152 h 206"/>
                  <a:gd name="T18" fmla="*/ 14 w 105"/>
                  <a:gd name="T19" fmla="*/ 204 h 206"/>
                  <a:gd name="T20" fmla="*/ 15 w 105"/>
                  <a:gd name="T21" fmla="*/ 204 h 206"/>
                  <a:gd name="T22" fmla="*/ 32 w 105"/>
                  <a:gd name="T23" fmla="*/ 20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206">
                    <a:moveTo>
                      <a:pt x="32" y="203"/>
                    </a:moveTo>
                    <a:cubicBezTo>
                      <a:pt x="48" y="196"/>
                      <a:pt x="68" y="180"/>
                      <a:pt x="82" y="168"/>
                    </a:cubicBezTo>
                    <a:cubicBezTo>
                      <a:pt x="87" y="163"/>
                      <a:pt x="92" y="158"/>
                      <a:pt x="95" y="155"/>
                    </a:cubicBezTo>
                    <a:cubicBezTo>
                      <a:pt x="103" y="146"/>
                      <a:pt x="105" y="96"/>
                      <a:pt x="104" y="60"/>
                    </a:cubicBezTo>
                    <a:cubicBezTo>
                      <a:pt x="103" y="42"/>
                      <a:pt x="102" y="27"/>
                      <a:pt x="100" y="24"/>
                    </a:cubicBezTo>
                    <a:cubicBezTo>
                      <a:pt x="97" y="15"/>
                      <a:pt x="53" y="0"/>
                      <a:pt x="18" y="4"/>
                    </a:cubicBezTo>
                    <a:cubicBezTo>
                      <a:pt x="11" y="5"/>
                      <a:pt x="5" y="7"/>
                      <a:pt x="0" y="10"/>
                    </a:cubicBezTo>
                    <a:cubicBezTo>
                      <a:pt x="21" y="7"/>
                      <a:pt x="85" y="6"/>
                      <a:pt x="93" y="31"/>
                    </a:cubicBezTo>
                    <a:cubicBezTo>
                      <a:pt x="98" y="46"/>
                      <a:pt x="97" y="139"/>
                      <a:pt x="82" y="152"/>
                    </a:cubicBezTo>
                    <a:cubicBezTo>
                      <a:pt x="63" y="169"/>
                      <a:pt x="14" y="204"/>
                      <a:pt x="14" y="204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9" y="206"/>
                      <a:pt x="25" y="205"/>
                      <a:pt x="32" y="203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68" name="îŝļîḑè">
                <a:extLst>
                  <a:ext uri="{FF2B5EF4-FFF2-40B4-BE49-F238E27FC236}">
                    <a16:creationId xmlns:a16="http://schemas.microsoft.com/office/drawing/2014/main" id="{C00B87EA-3DE7-4708-8C97-D3092B185929}"/>
                  </a:ext>
                </a:extLst>
              </p:cNvPr>
              <p:cNvSpPr/>
              <p:nvPr/>
            </p:nvSpPr>
            <p:spPr bwMode="auto">
              <a:xfrm>
                <a:off x="10020300" y="5815180"/>
                <a:ext cx="407987" cy="306388"/>
              </a:xfrm>
              <a:custGeom>
                <a:avLst/>
                <a:gdLst>
                  <a:gd name="T0" fmla="*/ 72 w 185"/>
                  <a:gd name="T1" fmla="*/ 90 h 139"/>
                  <a:gd name="T2" fmla="*/ 122 w 185"/>
                  <a:gd name="T3" fmla="*/ 28 h 139"/>
                  <a:gd name="T4" fmla="*/ 171 w 185"/>
                  <a:gd name="T5" fmla="*/ 50 h 139"/>
                  <a:gd name="T6" fmla="*/ 179 w 185"/>
                  <a:gd name="T7" fmla="*/ 53 h 139"/>
                  <a:gd name="T8" fmla="*/ 185 w 185"/>
                  <a:gd name="T9" fmla="*/ 31 h 139"/>
                  <a:gd name="T10" fmla="*/ 176 w 185"/>
                  <a:gd name="T11" fmla="*/ 27 h 139"/>
                  <a:gd name="T12" fmla="*/ 119 w 185"/>
                  <a:gd name="T13" fmla="*/ 6 h 139"/>
                  <a:gd name="T14" fmla="*/ 49 w 185"/>
                  <a:gd name="T15" fmla="*/ 89 h 139"/>
                  <a:gd name="T16" fmla="*/ 1 w 185"/>
                  <a:gd name="T17" fmla="*/ 119 h 139"/>
                  <a:gd name="T18" fmla="*/ 28 w 185"/>
                  <a:gd name="T19" fmla="*/ 137 h 139"/>
                  <a:gd name="T20" fmla="*/ 38 w 185"/>
                  <a:gd name="T21" fmla="*/ 139 h 139"/>
                  <a:gd name="T22" fmla="*/ 35 w 185"/>
                  <a:gd name="T23" fmla="*/ 137 h 139"/>
                  <a:gd name="T24" fmla="*/ 11 w 185"/>
                  <a:gd name="T25" fmla="*/ 124 h 139"/>
                  <a:gd name="T26" fmla="*/ 72 w 185"/>
                  <a:gd name="T27" fmla="*/ 9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9">
                    <a:moveTo>
                      <a:pt x="72" y="90"/>
                    </a:moveTo>
                    <a:cubicBezTo>
                      <a:pt x="109" y="68"/>
                      <a:pt x="122" y="28"/>
                      <a:pt x="122" y="28"/>
                    </a:cubicBezTo>
                    <a:cubicBezTo>
                      <a:pt x="122" y="28"/>
                      <a:pt x="144" y="41"/>
                      <a:pt x="171" y="50"/>
                    </a:cubicBezTo>
                    <a:cubicBezTo>
                      <a:pt x="174" y="51"/>
                      <a:pt x="177" y="52"/>
                      <a:pt x="179" y="53"/>
                    </a:cubicBezTo>
                    <a:cubicBezTo>
                      <a:pt x="184" y="40"/>
                      <a:pt x="185" y="31"/>
                      <a:pt x="185" y="31"/>
                    </a:cubicBezTo>
                    <a:cubicBezTo>
                      <a:pt x="183" y="31"/>
                      <a:pt x="180" y="29"/>
                      <a:pt x="176" y="27"/>
                    </a:cubicBezTo>
                    <a:cubicBezTo>
                      <a:pt x="159" y="19"/>
                      <a:pt x="129" y="0"/>
                      <a:pt x="119" y="6"/>
                    </a:cubicBezTo>
                    <a:cubicBezTo>
                      <a:pt x="107" y="15"/>
                      <a:pt x="91" y="69"/>
                      <a:pt x="49" y="89"/>
                    </a:cubicBezTo>
                    <a:cubicBezTo>
                      <a:pt x="7" y="110"/>
                      <a:pt x="0" y="110"/>
                      <a:pt x="1" y="119"/>
                    </a:cubicBezTo>
                    <a:cubicBezTo>
                      <a:pt x="2" y="128"/>
                      <a:pt x="14" y="135"/>
                      <a:pt x="28" y="137"/>
                    </a:cubicBezTo>
                    <a:cubicBezTo>
                      <a:pt x="30" y="138"/>
                      <a:pt x="33" y="138"/>
                      <a:pt x="38" y="139"/>
                    </a:cubicBezTo>
                    <a:cubicBezTo>
                      <a:pt x="37" y="138"/>
                      <a:pt x="36" y="138"/>
                      <a:pt x="35" y="137"/>
                    </a:cubicBezTo>
                    <a:cubicBezTo>
                      <a:pt x="24" y="131"/>
                      <a:pt x="11" y="124"/>
                      <a:pt x="11" y="124"/>
                    </a:cubicBezTo>
                    <a:cubicBezTo>
                      <a:pt x="11" y="124"/>
                      <a:pt x="34" y="112"/>
                      <a:pt x="72" y="90"/>
                    </a:cubicBez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365" name="îŝḻîḑe">
              <a:extLst>
                <a:ext uri="{FF2B5EF4-FFF2-40B4-BE49-F238E27FC236}">
                  <a16:creationId xmlns:a16="http://schemas.microsoft.com/office/drawing/2014/main" id="{445BA56A-2C02-4ADA-9E23-23E5C208C172}"/>
                </a:ext>
              </a:extLst>
            </p:cNvPr>
            <p:cNvGrpSpPr/>
            <p:nvPr/>
          </p:nvGrpSpPr>
          <p:grpSpPr>
            <a:xfrm>
              <a:off x="10452100" y="5454818"/>
              <a:ext cx="1038224" cy="668337"/>
              <a:chOff x="10452100" y="5454818"/>
              <a:chExt cx="1038224" cy="668337"/>
            </a:xfrm>
          </p:grpSpPr>
          <p:sp>
            <p:nvSpPr>
              <p:cNvPr id="392" name="iSlîḍé">
                <a:extLst>
                  <a:ext uri="{FF2B5EF4-FFF2-40B4-BE49-F238E27FC236}">
                    <a16:creationId xmlns:a16="http://schemas.microsoft.com/office/drawing/2014/main" id="{66D01C59-63ED-4679-95CD-520B93B88DFE}"/>
                  </a:ext>
                </a:extLst>
              </p:cNvPr>
              <p:cNvSpPr/>
              <p:nvPr/>
            </p:nvSpPr>
            <p:spPr bwMode="auto">
              <a:xfrm>
                <a:off x="10460037" y="5900905"/>
                <a:ext cx="895350" cy="222250"/>
              </a:xfrm>
              <a:custGeom>
                <a:avLst/>
                <a:gdLst>
                  <a:gd name="T0" fmla="*/ 0 w 407"/>
                  <a:gd name="T1" fmla="*/ 0 h 101"/>
                  <a:gd name="T2" fmla="*/ 390 w 407"/>
                  <a:gd name="T3" fmla="*/ 0 h 101"/>
                  <a:gd name="T4" fmla="*/ 407 w 407"/>
                  <a:gd name="T5" fmla="*/ 21 h 101"/>
                  <a:gd name="T6" fmla="*/ 407 w 407"/>
                  <a:gd name="T7" fmla="*/ 80 h 101"/>
                  <a:gd name="T8" fmla="*/ 390 w 407"/>
                  <a:gd name="T9" fmla="*/ 101 h 101"/>
                  <a:gd name="T10" fmla="*/ 0 w 407"/>
                  <a:gd name="T11" fmla="*/ 101 h 101"/>
                  <a:gd name="T12" fmla="*/ 0 w 407"/>
                  <a:gd name="T13" fmla="*/ 90 h 101"/>
                  <a:gd name="T14" fmla="*/ 389 w 407"/>
                  <a:gd name="T15" fmla="*/ 90 h 101"/>
                  <a:gd name="T16" fmla="*/ 398 w 407"/>
                  <a:gd name="T17" fmla="*/ 80 h 101"/>
                  <a:gd name="T18" fmla="*/ 398 w 407"/>
                  <a:gd name="T19" fmla="*/ 21 h 101"/>
                  <a:gd name="T20" fmla="*/ 389 w 407"/>
                  <a:gd name="T21" fmla="*/ 11 h 101"/>
                  <a:gd name="T22" fmla="*/ 0 w 407"/>
                  <a:gd name="T23" fmla="*/ 11 h 101"/>
                  <a:gd name="T24" fmla="*/ 0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9" y="0"/>
                      <a:pt x="407" y="9"/>
                      <a:pt x="407" y="21"/>
                    </a:cubicBezTo>
                    <a:cubicBezTo>
                      <a:pt x="407" y="80"/>
                      <a:pt x="407" y="80"/>
                      <a:pt x="407" y="80"/>
                    </a:cubicBezTo>
                    <a:cubicBezTo>
                      <a:pt x="407" y="92"/>
                      <a:pt x="399" y="101"/>
                      <a:pt x="39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9" y="90"/>
                      <a:pt x="389" y="90"/>
                      <a:pt x="389" y="90"/>
                    </a:cubicBezTo>
                    <a:cubicBezTo>
                      <a:pt x="394" y="90"/>
                      <a:pt x="398" y="86"/>
                      <a:pt x="398" y="80"/>
                    </a:cubicBezTo>
                    <a:cubicBezTo>
                      <a:pt x="398" y="21"/>
                      <a:pt x="398" y="21"/>
                      <a:pt x="398" y="21"/>
                    </a:cubicBezTo>
                    <a:cubicBezTo>
                      <a:pt x="398" y="15"/>
                      <a:pt x="394" y="11"/>
                      <a:pt x="389" y="11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67A4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3" name="i$ḻïdé">
                <a:extLst>
                  <a:ext uri="{FF2B5EF4-FFF2-40B4-BE49-F238E27FC236}">
                    <a16:creationId xmlns:a16="http://schemas.microsoft.com/office/drawing/2014/main" id="{0F6F5347-6183-4625-9268-A32B3927E689}"/>
                  </a:ext>
                </a:extLst>
              </p:cNvPr>
              <p:cNvSpPr/>
              <p:nvPr/>
            </p:nvSpPr>
            <p:spPr bwMode="auto">
              <a:xfrm>
                <a:off x="10467975" y="5924718"/>
                <a:ext cx="868362" cy="174625"/>
              </a:xfrm>
              <a:custGeom>
                <a:avLst/>
                <a:gdLst>
                  <a:gd name="T0" fmla="*/ 0 w 394"/>
                  <a:gd name="T1" fmla="*/ 0 h 79"/>
                  <a:gd name="T2" fmla="*/ 5 w 394"/>
                  <a:gd name="T3" fmla="*/ 39 h 79"/>
                  <a:gd name="T4" fmla="*/ 0 w 394"/>
                  <a:gd name="T5" fmla="*/ 79 h 79"/>
                  <a:gd name="T6" fmla="*/ 386 w 394"/>
                  <a:gd name="T7" fmla="*/ 79 h 79"/>
                  <a:gd name="T8" fmla="*/ 394 w 394"/>
                  <a:gd name="T9" fmla="*/ 69 h 79"/>
                  <a:gd name="T10" fmla="*/ 394 w 394"/>
                  <a:gd name="T11" fmla="*/ 10 h 79"/>
                  <a:gd name="T12" fmla="*/ 386 w 394"/>
                  <a:gd name="T13" fmla="*/ 0 h 79"/>
                  <a:gd name="T14" fmla="*/ 0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0" y="0"/>
                    </a:moveTo>
                    <a:cubicBezTo>
                      <a:pt x="4" y="12"/>
                      <a:pt x="5" y="26"/>
                      <a:pt x="5" y="39"/>
                    </a:cubicBezTo>
                    <a:cubicBezTo>
                      <a:pt x="5" y="53"/>
                      <a:pt x="4" y="67"/>
                      <a:pt x="0" y="79"/>
                    </a:cubicBezTo>
                    <a:cubicBezTo>
                      <a:pt x="386" y="79"/>
                      <a:pt x="386" y="79"/>
                      <a:pt x="386" y="79"/>
                    </a:cubicBezTo>
                    <a:cubicBezTo>
                      <a:pt x="390" y="79"/>
                      <a:pt x="394" y="75"/>
                      <a:pt x="394" y="69"/>
                    </a:cubicBezTo>
                    <a:cubicBezTo>
                      <a:pt x="394" y="10"/>
                      <a:pt x="394" y="10"/>
                      <a:pt x="394" y="10"/>
                    </a:cubicBezTo>
                    <a:cubicBezTo>
                      <a:pt x="394" y="4"/>
                      <a:pt x="390" y="0"/>
                      <a:pt x="3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4" name="ïslíḍé">
                <a:extLst>
                  <a:ext uri="{FF2B5EF4-FFF2-40B4-BE49-F238E27FC236}">
                    <a16:creationId xmlns:a16="http://schemas.microsoft.com/office/drawing/2014/main" id="{0B61042B-0FAD-4BEA-9E48-9FC74E65BFAA}"/>
                  </a:ext>
                </a:extLst>
              </p:cNvPr>
              <p:cNvSpPr/>
              <p:nvPr/>
            </p:nvSpPr>
            <p:spPr bwMode="auto">
              <a:xfrm>
                <a:off x="10520362" y="5964405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5" name="ïŝḷíḑè">
                <a:extLst>
                  <a:ext uri="{FF2B5EF4-FFF2-40B4-BE49-F238E27FC236}">
                    <a16:creationId xmlns:a16="http://schemas.microsoft.com/office/drawing/2014/main" id="{A532BB4B-20BB-4BA4-BCD1-13485728A958}"/>
                  </a:ext>
                </a:extLst>
              </p:cNvPr>
              <p:cNvSpPr/>
              <p:nvPr/>
            </p:nvSpPr>
            <p:spPr bwMode="auto">
              <a:xfrm>
                <a:off x="10520362" y="5996155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6" name="iṥľíḓe">
                <a:extLst>
                  <a:ext uri="{FF2B5EF4-FFF2-40B4-BE49-F238E27FC236}">
                    <a16:creationId xmlns:a16="http://schemas.microsoft.com/office/drawing/2014/main" id="{F9A15EBF-84E8-486F-83AC-49089462BEE9}"/>
                  </a:ext>
                </a:extLst>
              </p:cNvPr>
              <p:cNvSpPr/>
              <p:nvPr/>
            </p:nvSpPr>
            <p:spPr bwMode="auto">
              <a:xfrm>
                <a:off x="10520362" y="6035843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7" name="îṡḷíḋe">
                <a:extLst>
                  <a:ext uri="{FF2B5EF4-FFF2-40B4-BE49-F238E27FC236}">
                    <a16:creationId xmlns:a16="http://schemas.microsoft.com/office/drawing/2014/main" id="{CA651A62-896B-41BC-8ABC-A1C838D209C2}"/>
                  </a:ext>
                </a:extLst>
              </p:cNvPr>
              <p:cNvSpPr/>
              <p:nvPr/>
            </p:nvSpPr>
            <p:spPr bwMode="auto">
              <a:xfrm>
                <a:off x="10520362" y="6067593"/>
                <a:ext cx="777875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8" name="ïsľïde">
                <a:extLst>
                  <a:ext uri="{FF2B5EF4-FFF2-40B4-BE49-F238E27FC236}">
                    <a16:creationId xmlns:a16="http://schemas.microsoft.com/office/drawing/2014/main" id="{40C87D90-272B-4448-9B48-703D30F91216}"/>
                  </a:ext>
                </a:extLst>
              </p:cNvPr>
              <p:cNvSpPr/>
              <p:nvPr/>
            </p:nvSpPr>
            <p:spPr bwMode="auto">
              <a:xfrm>
                <a:off x="10593387" y="5678655"/>
                <a:ext cx="896937" cy="222250"/>
              </a:xfrm>
              <a:custGeom>
                <a:avLst/>
                <a:gdLst>
                  <a:gd name="T0" fmla="*/ 0 w 407"/>
                  <a:gd name="T1" fmla="*/ 0 h 101"/>
                  <a:gd name="T2" fmla="*/ 390 w 407"/>
                  <a:gd name="T3" fmla="*/ 0 h 101"/>
                  <a:gd name="T4" fmla="*/ 407 w 407"/>
                  <a:gd name="T5" fmla="*/ 21 h 101"/>
                  <a:gd name="T6" fmla="*/ 407 w 407"/>
                  <a:gd name="T7" fmla="*/ 80 h 101"/>
                  <a:gd name="T8" fmla="*/ 390 w 407"/>
                  <a:gd name="T9" fmla="*/ 101 h 101"/>
                  <a:gd name="T10" fmla="*/ 0 w 407"/>
                  <a:gd name="T11" fmla="*/ 101 h 101"/>
                  <a:gd name="T12" fmla="*/ 0 w 407"/>
                  <a:gd name="T13" fmla="*/ 90 h 101"/>
                  <a:gd name="T14" fmla="*/ 389 w 407"/>
                  <a:gd name="T15" fmla="*/ 90 h 101"/>
                  <a:gd name="T16" fmla="*/ 398 w 407"/>
                  <a:gd name="T17" fmla="*/ 80 h 101"/>
                  <a:gd name="T18" fmla="*/ 398 w 407"/>
                  <a:gd name="T19" fmla="*/ 21 h 101"/>
                  <a:gd name="T20" fmla="*/ 389 w 407"/>
                  <a:gd name="T21" fmla="*/ 11 h 101"/>
                  <a:gd name="T22" fmla="*/ 0 w 407"/>
                  <a:gd name="T23" fmla="*/ 11 h 101"/>
                  <a:gd name="T24" fmla="*/ 0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9" y="0"/>
                      <a:pt x="407" y="10"/>
                      <a:pt x="407" y="21"/>
                    </a:cubicBezTo>
                    <a:cubicBezTo>
                      <a:pt x="407" y="80"/>
                      <a:pt x="407" y="80"/>
                      <a:pt x="407" y="80"/>
                    </a:cubicBezTo>
                    <a:cubicBezTo>
                      <a:pt x="407" y="92"/>
                      <a:pt x="399" y="101"/>
                      <a:pt x="39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9" y="90"/>
                      <a:pt x="389" y="90"/>
                      <a:pt x="389" y="90"/>
                    </a:cubicBezTo>
                    <a:cubicBezTo>
                      <a:pt x="394" y="90"/>
                      <a:pt x="398" y="86"/>
                      <a:pt x="398" y="80"/>
                    </a:cubicBezTo>
                    <a:cubicBezTo>
                      <a:pt x="398" y="21"/>
                      <a:pt x="398" y="21"/>
                      <a:pt x="398" y="21"/>
                    </a:cubicBezTo>
                    <a:cubicBezTo>
                      <a:pt x="398" y="15"/>
                      <a:pt x="394" y="11"/>
                      <a:pt x="389" y="11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A6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9" name="îṩļídé">
                <a:extLst>
                  <a:ext uri="{FF2B5EF4-FFF2-40B4-BE49-F238E27FC236}">
                    <a16:creationId xmlns:a16="http://schemas.microsoft.com/office/drawing/2014/main" id="{87706E57-0559-4202-92D9-CF6CCB3808C3}"/>
                  </a:ext>
                </a:extLst>
              </p:cNvPr>
              <p:cNvSpPr/>
              <p:nvPr/>
            </p:nvSpPr>
            <p:spPr bwMode="auto">
              <a:xfrm>
                <a:off x="10602912" y="5702468"/>
                <a:ext cx="868362" cy="174625"/>
              </a:xfrm>
              <a:custGeom>
                <a:avLst/>
                <a:gdLst>
                  <a:gd name="T0" fmla="*/ 0 w 394"/>
                  <a:gd name="T1" fmla="*/ 0 h 79"/>
                  <a:gd name="T2" fmla="*/ 5 w 394"/>
                  <a:gd name="T3" fmla="*/ 40 h 79"/>
                  <a:gd name="T4" fmla="*/ 0 w 394"/>
                  <a:gd name="T5" fmla="*/ 79 h 79"/>
                  <a:gd name="T6" fmla="*/ 386 w 394"/>
                  <a:gd name="T7" fmla="*/ 79 h 79"/>
                  <a:gd name="T8" fmla="*/ 394 w 394"/>
                  <a:gd name="T9" fmla="*/ 69 h 79"/>
                  <a:gd name="T10" fmla="*/ 394 w 394"/>
                  <a:gd name="T11" fmla="*/ 10 h 79"/>
                  <a:gd name="T12" fmla="*/ 386 w 394"/>
                  <a:gd name="T13" fmla="*/ 0 h 79"/>
                  <a:gd name="T14" fmla="*/ 0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0" y="0"/>
                    </a:moveTo>
                    <a:cubicBezTo>
                      <a:pt x="3" y="12"/>
                      <a:pt x="5" y="26"/>
                      <a:pt x="5" y="40"/>
                    </a:cubicBezTo>
                    <a:cubicBezTo>
                      <a:pt x="5" y="53"/>
                      <a:pt x="3" y="67"/>
                      <a:pt x="0" y="79"/>
                    </a:cubicBezTo>
                    <a:cubicBezTo>
                      <a:pt x="386" y="79"/>
                      <a:pt x="386" y="79"/>
                      <a:pt x="386" y="79"/>
                    </a:cubicBezTo>
                    <a:cubicBezTo>
                      <a:pt x="390" y="79"/>
                      <a:pt x="394" y="75"/>
                      <a:pt x="394" y="69"/>
                    </a:cubicBezTo>
                    <a:cubicBezTo>
                      <a:pt x="394" y="10"/>
                      <a:pt x="394" y="10"/>
                      <a:pt x="394" y="10"/>
                    </a:cubicBezTo>
                    <a:cubicBezTo>
                      <a:pt x="394" y="4"/>
                      <a:pt x="390" y="0"/>
                      <a:pt x="3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0" name="íṡliďê">
                <a:extLst>
                  <a:ext uri="{FF2B5EF4-FFF2-40B4-BE49-F238E27FC236}">
                    <a16:creationId xmlns:a16="http://schemas.microsoft.com/office/drawing/2014/main" id="{87F5DB56-E3B8-449F-80D2-92B0A917C629}"/>
                  </a:ext>
                </a:extLst>
              </p:cNvPr>
              <p:cNvSpPr/>
              <p:nvPr/>
            </p:nvSpPr>
            <p:spPr bwMode="auto">
              <a:xfrm>
                <a:off x="10655300" y="5742155"/>
                <a:ext cx="776287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1" name="îṧľîḓê">
                <a:extLst>
                  <a:ext uri="{FF2B5EF4-FFF2-40B4-BE49-F238E27FC236}">
                    <a16:creationId xmlns:a16="http://schemas.microsoft.com/office/drawing/2014/main" id="{52734145-254F-4F69-828C-C4966ACD907E}"/>
                  </a:ext>
                </a:extLst>
              </p:cNvPr>
              <p:cNvSpPr/>
              <p:nvPr/>
            </p:nvSpPr>
            <p:spPr bwMode="auto">
              <a:xfrm>
                <a:off x="10655300" y="5772318"/>
                <a:ext cx="776287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2" name="iṣľïḋé">
                <a:extLst>
                  <a:ext uri="{FF2B5EF4-FFF2-40B4-BE49-F238E27FC236}">
                    <a16:creationId xmlns:a16="http://schemas.microsoft.com/office/drawing/2014/main" id="{24EFE919-CE18-48F7-AD73-31CCEE7E55B8}"/>
                  </a:ext>
                </a:extLst>
              </p:cNvPr>
              <p:cNvSpPr/>
              <p:nvPr/>
            </p:nvSpPr>
            <p:spPr bwMode="auto">
              <a:xfrm>
                <a:off x="10655300" y="5812005"/>
                <a:ext cx="776287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3" name="ïṩḻiḋè">
                <a:extLst>
                  <a:ext uri="{FF2B5EF4-FFF2-40B4-BE49-F238E27FC236}">
                    <a16:creationId xmlns:a16="http://schemas.microsoft.com/office/drawing/2014/main" id="{C9FF9EE0-7555-4633-B46B-B7F359D15A17}"/>
                  </a:ext>
                </a:extLst>
              </p:cNvPr>
              <p:cNvSpPr/>
              <p:nvPr/>
            </p:nvSpPr>
            <p:spPr bwMode="auto">
              <a:xfrm>
                <a:off x="10655300" y="5845343"/>
                <a:ext cx="776287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4" name="išļîḓe">
                <a:extLst>
                  <a:ext uri="{FF2B5EF4-FFF2-40B4-BE49-F238E27FC236}">
                    <a16:creationId xmlns:a16="http://schemas.microsoft.com/office/drawing/2014/main" id="{0F5DBD8F-BEF2-4D27-80DA-24D09DB14A43}"/>
                  </a:ext>
                </a:extLst>
              </p:cNvPr>
              <p:cNvSpPr/>
              <p:nvPr/>
            </p:nvSpPr>
            <p:spPr bwMode="auto">
              <a:xfrm>
                <a:off x="10452100" y="5454818"/>
                <a:ext cx="896937" cy="223838"/>
              </a:xfrm>
              <a:custGeom>
                <a:avLst/>
                <a:gdLst>
                  <a:gd name="T0" fmla="*/ 407 w 407"/>
                  <a:gd name="T1" fmla="*/ 0 h 101"/>
                  <a:gd name="T2" fmla="*/ 17 w 407"/>
                  <a:gd name="T3" fmla="*/ 0 h 101"/>
                  <a:gd name="T4" fmla="*/ 0 w 407"/>
                  <a:gd name="T5" fmla="*/ 21 h 101"/>
                  <a:gd name="T6" fmla="*/ 0 w 407"/>
                  <a:gd name="T7" fmla="*/ 80 h 101"/>
                  <a:gd name="T8" fmla="*/ 17 w 407"/>
                  <a:gd name="T9" fmla="*/ 101 h 101"/>
                  <a:gd name="T10" fmla="*/ 407 w 407"/>
                  <a:gd name="T11" fmla="*/ 101 h 101"/>
                  <a:gd name="T12" fmla="*/ 407 w 407"/>
                  <a:gd name="T13" fmla="*/ 90 h 101"/>
                  <a:gd name="T14" fmla="*/ 18 w 407"/>
                  <a:gd name="T15" fmla="*/ 90 h 101"/>
                  <a:gd name="T16" fmla="*/ 9 w 407"/>
                  <a:gd name="T17" fmla="*/ 80 h 101"/>
                  <a:gd name="T18" fmla="*/ 9 w 407"/>
                  <a:gd name="T19" fmla="*/ 21 h 101"/>
                  <a:gd name="T20" fmla="*/ 18 w 407"/>
                  <a:gd name="T21" fmla="*/ 11 h 101"/>
                  <a:gd name="T22" fmla="*/ 407 w 407"/>
                  <a:gd name="T23" fmla="*/ 11 h 101"/>
                  <a:gd name="T24" fmla="*/ 407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4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10"/>
                      <a:pt x="0" y="2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92"/>
                      <a:pt x="8" y="101"/>
                      <a:pt x="17" y="101"/>
                    </a:cubicBezTo>
                    <a:cubicBezTo>
                      <a:pt x="407" y="101"/>
                      <a:pt x="407" y="101"/>
                      <a:pt x="407" y="101"/>
                    </a:cubicBezTo>
                    <a:cubicBezTo>
                      <a:pt x="407" y="90"/>
                      <a:pt x="407" y="90"/>
                      <a:pt x="407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3" y="90"/>
                      <a:pt x="9" y="86"/>
                      <a:pt x="9" y="8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15"/>
                      <a:pt x="13" y="11"/>
                      <a:pt x="18" y="11"/>
                    </a:cubicBezTo>
                    <a:cubicBezTo>
                      <a:pt x="407" y="11"/>
                      <a:pt x="407" y="11"/>
                      <a:pt x="407" y="11"/>
                    </a:cubicBez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4276AA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5" name="ïṧľïḋè">
                <a:extLst>
                  <a:ext uri="{FF2B5EF4-FFF2-40B4-BE49-F238E27FC236}">
                    <a16:creationId xmlns:a16="http://schemas.microsoft.com/office/drawing/2014/main" id="{6E52EA57-83C9-4404-972D-1348EE87A3BF}"/>
                  </a:ext>
                </a:extLst>
              </p:cNvPr>
              <p:cNvSpPr/>
              <p:nvPr/>
            </p:nvSpPr>
            <p:spPr bwMode="auto">
              <a:xfrm>
                <a:off x="10472737" y="5480218"/>
                <a:ext cx="868362" cy="173038"/>
              </a:xfrm>
              <a:custGeom>
                <a:avLst/>
                <a:gdLst>
                  <a:gd name="T0" fmla="*/ 394 w 394"/>
                  <a:gd name="T1" fmla="*/ 0 h 79"/>
                  <a:gd name="T2" fmla="*/ 389 w 394"/>
                  <a:gd name="T3" fmla="*/ 40 h 79"/>
                  <a:gd name="T4" fmla="*/ 394 w 394"/>
                  <a:gd name="T5" fmla="*/ 79 h 79"/>
                  <a:gd name="T6" fmla="*/ 8 w 394"/>
                  <a:gd name="T7" fmla="*/ 79 h 79"/>
                  <a:gd name="T8" fmla="*/ 0 w 394"/>
                  <a:gd name="T9" fmla="*/ 69 h 79"/>
                  <a:gd name="T10" fmla="*/ 0 w 394"/>
                  <a:gd name="T11" fmla="*/ 10 h 79"/>
                  <a:gd name="T12" fmla="*/ 8 w 394"/>
                  <a:gd name="T13" fmla="*/ 0 h 79"/>
                  <a:gd name="T14" fmla="*/ 394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394" y="0"/>
                    </a:moveTo>
                    <a:cubicBezTo>
                      <a:pt x="390" y="12"/>
                      <a:pt x="389" y="26"/>
                      <a:pt x="389" y="40"/>
                    </a:cubicBezTo>
                    <a:cubicBezTo>
                      <a:pt x="389" y="53"/>
                      <a:pt x="390" y="67"/>
                      <a:pt x="39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8" y="0"/>
                    </a:cubicBez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6" name="îṣľïďè">
                <a:extLst>
                  <a:ext uri="{FF2B5EF4-FFF2-40B4-BE49-F238E27FC236}">
                    <a16:creationId xmlns:a16="http://schemas.microsoft.com/office/drawing/2014/main" id="{656FAF46-F365-4549-83DB-9D397EBC28CC}"/>
                  </a:ext>
                </a:extLst>
              </p:cNvPr>
              <p:cNvSpPr/>
              <p:nvPr/>
            </p:nvSpPr>
            <p:spPr bwMode="auto">
              <a:xfrm>
                <a:off x="10512425" y="5519905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7" name="ï$ľîḓè">
                <a:extLst>
                  <a:ext uri="{FF2B5EF4-FFF2-40B4-BE49-F238E27FC236}">
                    <a16:creationId xmlns:a16="http://schemas.microsoft.com/office/drawing/2014/main" id="{567CFCC2-32ED-4716-8772-40F8EF5294B8}"/>
                  </a:ext>
                </a:extLst>
              </p:cNvPr>
              <p:cNvSpPr/>
              <p:nvPr/>
            </p:nvSpPr>
            <p:spPr bwMode="auto">
              <a:xfrm>
                <a:off x="10512425" y="5550068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8" name="îṧlïḍé">
                <a:extLst>
                  <a:ext uri="{FF2B5EF4-FFF2-40B4-BE49-F238E27FC236}">
                    <a16:creationId xmlns:a16="http://schemas.microsoft.com/office/drawing/2014/main" id="{C20B7077-C8C8-4A80-818A-61A18AABE4CF}"/>
                  </a:ext>
                </a:extLst>
              </p:cNvPr>
              <p:cNvSpPr/>
              <p:nvPr/>
            </p:nvSpPr>
            <p:spPr bwMode="auto">
              <a:xfrm>
                <a:off x="10512425" y="5589755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409" name="î$1ïďe">
                <a:extLst>
                  <a:ext uri="{FF2B5EF4-FFF2-40B4-BE49-F238E27FC236}">
                    <a16:creationId xmlns:a16="http://schemas.microsoft.com/office/drawing/2014/main" id="{49FB48AA-076A-4ECB-A7B5-BE69DBB642B4}"/>
                  </a:ext>
                </a:extLst>
              </p:cNvPr>
              <p:cNvSpPr/>
              <p:nvPr/>
            </p:nvSpPr>
            <p:spPr bwMode="auto">
              <a:xfrm>
                <a:off x="10512425" y="5623093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  <p:grpSp>
          <p:nvGrpSpPr>
            <p:cNvPr id="366" name="ïşľiḑé">
              <a:extLst>
                <a:ext uri="{FF2B5EF4-FFF2-40B4-BE49-F238E27FC236}">
                  <a16:creationId xmlns:a16="http://schemas.microsoft.com/office/drawing/2014/main" id="{9119B4A3-9053-4F4A-A09D-3EDEABA2CA62}"/>
                </a:ext>
              </a:extLst>
            </p:cNvPr>
            <p:cNvGrpSpPr/>
            <p:nvPr/>
          </p:nvGrpSpPr>
          <p:grpSpPr>
            <a:xfrm>
              <a:off x="6096000" y="4811880"/>
              <a:ext cx="1784350" cy="1306513"/>
              <a:chOff x="6096000" y="4811880"/>
              <a:chExt cx="1784350" cy="1306513"/>
            </a:xfrm>
          </p:grpSpPr>
          <p:sp>
            <p:nvSpPr>
              <p:cNvPr id="367" name="íš1iďê">
                <a:extLst>
                  <a:ext uri="{FF2B5EF4-FFF2-40B4-BE49-F238E27FC236}">
                    <a16:creationId xmlns:a16="http://schemas.microsoft.com/office/drawing/2014/main" id="{8870A81B-D460-4F69-9A01-72B55AC44FBA}"/>
                  </a:ext>
                </a:extLst>
              </p:cNvPr>
              <p:cNvSpPr/>
              <p:nvPr/>
            </p:nvSpPr>
            <p:spPr bwMode="auto">
              <a:xfrm>
                <a:off x="6132512" y="4811880"/>
                <a:ext cx="492125" cy="1295400"/>
              </a:xfrm>
              <a:custGeom>
                <a:avLst/>
                <a:gdLst>
                  <a:gd name="T0" fmla="*/ 223 w 223"/>
                  <a:gd name="T1" fmla="*/ 583 h 588"/>
                  <a:gd name="T2" fmla="*/ 211 w 223"/>
                  <a:gd name="T3" fmla="*/ 587 h 588"/>
                  <a:gd name="T4" fmla="*/ 207 w 223"/>
                  <a:gd name="T5" fmla="*/ 588 h 588"/>
                  <a:gd name="T6" fmla="*/ 0 w 223"/>
                  <a:gd name="T7" fmla="*/ 8 h 588"/>
                  <a:gd name="T8" fmla="*/ 5 w 223"/>
                  <a:gd name="T9" fmla="*/ 3 h 588"/>
                  <a:gd name="T10" fmla="*/ 15 w 223"/>
                  <a:gd name="T11" fmla="*/ 0 h 588"/>
                  <a:gd name="T12" fmla="*/ 223 w 223"/>
                  <a:gd name="T13" fmla="*/ 58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588">
                    <a:moveTo>
                      <a:pt x="223" y="583"/>
                    </a:moveTo>
                    <a:cubicBezTo>
                      <a:pt x="211" y="587"/>
                      <a:pt x="211" y="587"/>
                      <a:pt x="211" y="587"/>
                    </a:cubicBezTo>
                    <a:cubicBezTo>
                      <a:pt x="210" y="588"/>
                      <a:pt x="209" y="588"/>
                      <a:pt x="207" y="5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6"/>
                      <a:pt x="3" y="4"/>
                      <a:pt x="5" y="3"/>
                    </a:cubicBezTo>
                    <a:cubicBezTo>
                      <a:pt x="10" y="2"/>
                      <a:pt x="10" y="2"/>
                      <a:pt x="15" y="0"/>
                    </a:cubicBezTo>
                    <a:lnTo>
                      <a:pt x="223" y="583"/>
                    </a:lnTo>
                    <a:close/>
                  </a:path>
                </a:pathLst>
              </a:cu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68" name="íṡľiḋé">
                <a:extLst>
                  <a:ext uri="{FF2B5EF4-FFF2-40B4-BE49-F238E27FC236}">
                    <a16:creationId xmlns:a16="http://schemas.microsoft.com/office/drawing/2014/main" id="{526ADFFD-C0D5-4D59-8B55-FCF1407F64E6}"/>
                  </a:ext>
                </a:extLst>
              </p:cNvPr>
              <p:cNvSpPr/>
              <p:nvPr/>
            </p:nvSpPr>
            <p:spPr bwMode="auto">
              <a:xfrm>
                <a:off x="6677025" y="6046955"/>
                <a:ext cx="68262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69" name="işļíḋe">
                <a:extLst>
                  <a:ext uri="{FF2B5EF4-FFF2-40B4-BE49-F238E27FC236}">
                    <a16:creationId xmlns:a16="http://schemas.microsoft.com/office/drawing/2014/main" id="{A8C18AF0-C3A8-4FF3-88B9-CA673BCB9FC6}"/>
                  </a:ext>
                </a:extLst>
              </p:cNvPr>
              <p:cNvSpPr/>
              <p:nvPr/>
            </p:nvSpPr>
            <p:spPr bwMode="auto">
              <a:xfrm>
                <a:off x="6762750" y="6046955"/>
                <a:ext cx="68262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0" name="ïṥ1idê">
                <a:extLst>
                  <a:ext uri="{FF2B5EF4-FFF2-40B4-BE49-F238E27FC236}">
                    <a16:creationId xmlns:a16="http://schemas.microsoft.com/office/drawing/2014/main" id="{619EC7FE-33D4-4FB1-BD5D-FB788DBBBFCD}"/>
                  </a:ext>
                </a:extLst>
              </p:cNvPr>
              <p:cNvSpPr/>
              <p:nvPr/>
            </p:nvSpPr>
            <p:spPr bwMode="auto">
              <a:xfrm>
                <a:off x="6846887" y="6046955"/>
                <a:ext cx="69850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1" name="ïšlïdê">
                <a:extLst>
                  <a:ext uri="{FF2B5EF4-FFF2-40B4-BE49-F238E27FC236}">
                    <a16:creationId xmlns:a16="http://schemas.microsoft.com/office/drawing/2014/main" id="{53F2D9F5-8FCC-44B4-B217-387E27B26751}"/>
                  </a:ext>
                </a:extLst>
              </p:cNvPr>
              <p:cNvSpPr/>
              <p:nvPr/>
            </p:nvSpPr>
            <p:spPr bwMode="auto">
              <a:xfrm>
                <a:off x="6932612" y="6046955"/>
                <a:ext cx="68262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2" name="íṧļíḑê">
                <a:extLst>
                  <a:ext uri="{FF2B5EF4-FFF2-40B4-BE49-F238E27FC236}">
                    <a16:creationId xmlns:a16="http://schemas.microsoft.com/office/drawing/2014/main" id="{A6A6C619-5C6A-4A78-ABCE-020AA1344ADD}"/>
                  </a:ext>
                </a:extLst>
              </p:cNvPr>
              <p:cNvSpPr/>
              <p:nvPr/>
            </p:nvSpPr>
            <p:spPr bwMode="auto">
              <a:xfrm>
                <a:off x="7018337" y="6046955"/>
                <a:ext cx="68262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3" name="íṣľîdè">
                <a:extLst>
                  <a:ext uri="{FF2B5EF4-FFF2-40B4-BE49-F238E27FC236}">
                    <a16:creationId xmlns:a16="http://schemas.microsoft.com/office/drawing/2014/main" id="{943D39B5-B712-40AB-9967-B073CE124BE6}"/>
                  </a:ext>
                </a:extLst>
              </p:cNvPr>
              <p:cNvSpPr/>
              <p:nvPr/>
            </p:nvSpPr>
            <p:spPr bwMode="auto">
              <a:xfrm>
                <a:off x="7102475" y="6046955"/>
                <a:ext cx="69850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4" name="iṥļîḓé">
                <a:extLst>
                  <a:ext uri="{FF2B5EF4-FFF2-40B4-BE49-F238E27FC236}">
                    <a16:creationId xmlns:a16="http://schemas.microsoft.com/office/drawing/2014/main" id="{8C7AD7E0-8865-448F-A592-244B9484FF31}"/>
                  </a:ext>
                </a:extLst>
              </p:cNvPr>
              <p:cNvSpPr/>
              <p:nvPr/>
            </p:nvSpPr>
            <p:spPr bwMode="auto">
              <a:xfrm>
                <a:off x="7188200" y="6046955"/>
                <a:ext cx="68262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5" name="iśḻidè">
                <a:extLst>
                  <a:ext uri="{FF2B5EF4-FFF2-40B4-BE49-F238E27FC236}">
                    <a16:creationId xmlns:a16="http://schemas.microsoft.com/office/drawing/2014/main" id="{1220AC49-A27E-4097-817C-8ECFB17D01BB}"/>
                  </a:ext>
                </a:extLst>
              </p:cNvPr>
              <p:cNvSpPr/>
              <p:nvPr/>
            </p:nvSpPr>
            <p:spPr bwMode="auto">
              <a:xfrm>
                <a:off x="7273925" y="6046955"/>
                <a:ext cx="68262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6" name="ïsḻiḋe">
                <a:extLst>
                  <a:ext uri="{FF2B5EF4-FFF2-40B4-BE49-F238E27FC236}">
                    <a16:creationId xmlns:a16="http://schemas.microsoft.com/office/drawing/2014/main" id="{2886A053-79A1-4209-A6DD-FCA66B9978C3}"/>
                  </a:ext>
                </a:extLst>
              </p:cNvPr>
              <p:cNvSpPr/>
              <p:nvPr/>
            </p:nvSpPr>
            <p:spPr bwMode="auto">
              <a:xfrm>
                <a:off x="7358062" y="6046955"/>
                <a:ext cx="69850" cy="635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7" name="îṥlíḓè">
                <a:extLst>
                  <a:ext uri="{FF2B5EF4-FFF2-40B4-BE49-F238E27FC236}">
                    <a16:creationId xmlns:a16="http://schemas.microsoft.com/office/drawing/2014/main" id="{75047DAD-9D90-44D6-B418-05D219DE93E4}"/>
                  </a:ext>
                </a:extLst>
              </p:cNvPr>
              <p:cNvSpPr/>
              <p:nvPr/>
            </p:nvSpPr>
            <p:spPr bwMode="auto">
              <a:xfrm>
                <a:off x="6559550" y="6050130"/>
                <a:ext cx="1320800" cy="68263"/>
              </a:xfrm>
              <a:custGeom>
                <a:avLst/>
                <a:gdLst>
                  <a:gd name="T0" fmla="*/ 578 w 599"/>
                  <a:gd name="T1" fmla="*/ 0 h 31"/>
                  <a:gd name="T2" fmla="*/ 15 w 599"/>
                  <a:gd name="T3" fmla="*/ 0 h 31"/>
                  <a:gd name="T4" fmla="*/ 0 w 599"/>
                  <a:gd name="T5" fmla="*/ 16 h 31"/>
                  <a:gd name="T6" fmla="*/ 15 w 599"/>
                  <a:gd name="T7" fmla="*/ 31 h 31"/>
                  <a:gd name="T8" fmla="*/ 578 w 599"/>
                  <a:gd name="T9" fmla="*/ 31 h 31"/>
                  <a:gd name="T10" fmla="*/ 588 w 599"/>
                  <a:gd name="T11" fmla="*/ 27 h 31"/>
                  <a:gd name="T12" fmla="*/ 578 w 599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9" h="31">
                    <a:moveTo>
                      <a:pt x="57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578" y="31"/>
                      <a:pt x="578" y="31"/>
                      <a:pt x="578" y="31"/>
                    </a:cubicBezTo>
                    <a:cubicBezTo>
                      <a:pt x="582" y="31"/>
                      <a:pt x="585" y="30"/>
                      <a:pt x="588" y="27"/>
                    </a:cubicBezTo>
                    <a:cubicBezTo>
                      <a:pt x="599" y="18"/>
                      <a:pt x="592" y="0"/>
                      <a:pt x="578" y="0"/>
                    </a:cubicBez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8" name="ïṧľîdé">
                <a:extLst>
                  <a:ext uri="{FF2B5EF4-FFF2-40B4-BE49-F238E27FC236}">
                    <a16:creationId xmlns:a16="http://schemas.microsoft.com/office/drawing/2014/main" id="{8406EC86-A812-4F5D-99E6-1E585609119B}"/>
                  </a:ext>
                </a:extLst>
              </p:cNvPr>
              <p:cNvSpPr/>
              <p:nvPr/>
            </p:nvSpPr>
            <p:spPr bwMode="auto">
              <a:xfrm>
                <a:off x="6977062" y="6064418"/>
                <a:ext cx="473075" cy="34925"/>
              </a:xfrm>
              <a:prstGeom prst="rect">
                <a:avLst/>
              </a:prstGeom>
              <a:solidFill>
                <a:srgbClr val="768395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79" name="îṡļîdè">
                <a:extLst>
                  <a:ext uri="{FF2B5EF4-FFF2-40B4-BE49-F238E27FC236}">
                    <a16:creationId xmlns:a16="http://schemas.microsoft.com/office/drawing/2014/main" id="{FDF8D353-0281-4397-A65E-B31128EFED22}"/>
                  </a:ext>
                </a:extLst>
              </p:cNvPr>
              <p:cNvSpPr/>
              <p:nvPr/>
            </p:nvSpPr>
            <p:spPr bwMode="auto">
              <a:xfrm>
                <a:off x="7500937" y="6070768"/>
                <a:ext cx="107950" cy="23813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0" name="íṡ1ïďê">
                <a:extLst>
                  <a:ext uri="{FF2B5EF4-FFF2-40B4-BE49-F238E27FC236}">
                    <a16:creationId xmlns:a16="http://schemas.microsoft.com/office/drawing/2014/main" id="{9DBFFC74-5B7B-4AB0-9D8D-E0967D0C2F3B}"/>
                  </a:ext>
                </a:extLst>
              </p:cNvPr>
              <p:cNvSpPr/>
              <p:nvPr/>
            </p:nvSpPr>
            <p:spPr bwMode="auto">
              <a:xfrm>
                <a:off x="7635875" y="6070768"/>
                <a:ext cx="104775" cy="23813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1" name="iśḷíḑè">
                <a:extLst>
                  <a:ext uri="{FF2B5EF4-FFF2-40B4-BE49-F238E27FC236}">
                    <a16:creationId xmlns:a16="http://schemas.microsoft.com/office/drawing/2014/main" id="{74DDFC0A-5F75-4730-8D8F-38D8FF9AC9E8}"/>
                  </a:ext>
                </a:extLst>
              </p:cNvPr>
              <p:cNvSpPr/>
              <p:nvPr/>
            </p:nvSpPr>
            <p:spPr bwMode="auto">
              <a:xfrm>
                <a:off x="6630987" y="6061243"/>
                <a:ext cx="7937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2" name="i$ľíďè">
                <a:extLst>
                  <a:ext uri="{FF2B5EF4-FFF2-40B4-BE49-F238E27FC236}">
                    <a16:creationId xmlns:a16="http://schemas.microsoft.com/office/drawing/2014/main" id="{33789FCC-7BF1-42F2-818B-EEC594B2CCB2}"/>
                  </a:ext>
                </a:extLst>
              </p:cNvPr>
              <p:cNvSpPr/>
              <p:nvPr/>
            </p:nvSpPr>
            <p:spPr bwMode="auto">
              <a:xfrm>
                <a:off x="6650037" y="6061243"/>
                <a:ext cx="11112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3" name="iṥḷiḑê">
                <a:extLst>
                  <a:ext uri="{FF2B5EF4-FFF2-40B4-BE49-F238E27FC236}">
                    <a16:creationId xmlns:a16="http://schemas.microsoft.com/office/drawing/2014/main" id="{8ACB3E64-EFDE-4295-8AEC-75C4D29FC898}"/>
                  </a:ext>
                </a:extLst>
              </p:cNvPr>
              <p:cNvSpPr/>
              <p:nvPr/>
            </p:nvSpPr>
            <p:spPr bwMode="auto">
              <a:xfrm>
                <a:off x="6672262" y="6061243"/>
                <a:ext cx="9525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4" name="iṩ1iḋé">
                <a:extLst>
                  <a:ext uri="{FF2B5EF4-FFF2-40B4-BE49-F238E27FC236}">
                    <a16:creationId xmlns:a16="http://schemas.microsoft.com/office/drawing/2014/main" id="{4BBFC374-D289-4BAC-AF84-40AB0EF1AF73}"/>
                  </a:ext>
                </a:extLst>
              </p:cNvPr>
              <p:cNvSpPr/>
              <p:nvPr/>
            </p:nvSpPr>
            <p:spPr bwMode="auto">
              <a:xfrm>
                <a:off x="6694487" y="6061243"/>
                <a:ext cx="9525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5" name="ïśḻíḓê">
                <a:extLst>
                  <a:ext uri="{FF2B5EF4-FFF2-40B4-BE49-F238E27FC236}">
                    <a16:creationId xmlns:a16="http://schemas.microsoft.com/office/drawing/2014/main" id="{E9169974-5649-4E46-9913-E8DA0897350E}"/>
                  </a:ext>
                </a:extLst>
              </p:cNvPr>
              <p:cNvSpPr/>
              <p:nvPr/>
            </p:nvSpPr>
            <p:spPr bwMode="auto">
              <a:xfrm>
                <a:off x="6713537" y="6061243"/>
                <a:ext cx="11112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6" name="ïṧḷíḍè">
                <a:extLst>
                  <a:ext uri="{FF2B5EF4-FFF2-40B4-BE49-F238E27FC236}">
                    <a16:creationId xmlns:a16="http://schemas.microsoft.com/office/drawing/2014/main" id="{5C481257-B080-4820-BA24-8EF2F44A6C19}"/>
                  </a:ext>
                </a:extLst>
              </p:cNvPr>
              <p:cNvSpPr/>
              <p:nvPr/>
            </p:nvSpPr>
            <p:spPr bwMode="auto">
              <a:xfrm>
                <a:off x="6735762" y="6061243"/>
                <a:ext cx="9525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7" name="îŝliḍê">
                <a:extLst>
                  <a:ext uri="{FF2B5EF4-FFF2-40B4-BE49-F238E27FC236}">
                    <a16:creationId xmlns:a16="http://schemas.microsoft.com/office/drawing/2014/main" id="{E78DA773-C442-4CED-B2F4-935ED7E2857C}"/>
                  </a:ext>
                </a:extLst>
              </p:cNvPr>
              <p:cNvSpPr/>
              <p:nvPr/>
            </p:nvSpPr>
            <p:spPr bwMode="auto">
              <a:xfrm>
                <a:off x="6757987" y="6061243"/>
                <a:ext cx="9525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8" name="íṡľiḍé">
                <a:extLst>
                  <a:ext uri="{FF2B5EF4-FFF2-40B4-BE49-F238E27FC236}">
                    <a16:creationId xmlns:a16="http://schemas.microsoft.com/office/drawing/2014/main" id="{6276B6DA-CA45-4A68-B3E9-ECC6150E93D7}"/>
                  </a:ext>
                </a:extLst>
              </p:cNvPr>
              <p:cNvSpPr/>
              <p:nvPr/>
            </p:nvSpPr>
            <p:spPr bwMode="auto">
              <a:xfrm>
                <a:off x="6778625" y="6061243"/>
                <a:ext cx="11112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89" name="îśḷiḓè">
                <a:extLst>
                  <a:ext uri="{FF2B5EF4-FFF2-40B4-BE49-F238E27FC236}">
                    <a16:creationId xmlns:a16="http://schemas.microsoft.com/office/drawing/2014/main" id="{42B92EB0-7B0E-4A9C-A6D3-E89DABD2BE39}"/>
                  </a:ext>
                </a:extLst>
              </p:cNvPr>
              <p:cNvSpPr/>
              <p:nvPr/>
            </p:nvSpPr>
            <p:spPr bwMode="auto">
              <a:xfrm>
                <a:off x="6800850" y="6061243"/>
                <a:ext cx="7937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0" name="îṧḻiḍe">
                <a:extLst>
                  <a:ext uri="{FF2B5EF4-FFF2-40B4-BE49-F238E27FC236}">
                    <a16:creationId xmlns:a16="http://schemas.microsoft.com/office/drawing/2014/main" id="{502AB083-730C-4517-A274-6BE769A8293A}"/>
                  </a:ext>
                </a:extLst>
              </p:cNvPr>
              <p:cNvSpPr/>
              <p:nvPr/>
            </p:nvSpPr>
            <p:spPr bwMode="auto">
              <a:xfrm>
                <a:off x="6821487" y="6061243"/>
                <a:ext cx="9525" cy="50800"/>
              </a:xfrm>
              <a:prstGeom prst="rect">
                <a:avLst/>
              </a:prstGeom>
              <a:solidFill>
                <a:srgbClr val="768395">
                  <a:lumMod val="75000"/>
                </a:srgb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  <p:sp>
            <p:nvSpPr>
              <p:cNvPr id="391" name="íŝļîḍe">
                <a:extLst>
                  <a:ext uri="{FF2B5EF4-FFF2-40B4-BE49-F238E27FC236}">
                    <a16:creationId xmlns:a16="http://schemas.microsoft.com/office/drawing/2014/main" id="{643FEBD6-E67B-43CE-8013-50E16983C550}"/>
                  </a:ext>
                </a:extLst>
              </p:cNvPr>
              <p:cNvSpPr/>
              <p:nvPr/>
            </p:nvSpPr>
            <p:spPr bwMode="auto">
              <a:xfrm>
                <a:off x="6096000" y="4829343"/>
                <a:ext cx="492125" cy="1281113"/>
              </a:xfrm>
              <a:custGeom>
                <a:avLst/>
                <a:gdLst>
                  <a:gd name="T0" fmla="*/ 224 w 224"/>
                  <a:gd name="T1" fmla="*/ 580 h 581"/>
                  <a:gd name="T2" fmla="*/ 204 w 224"/>
                  <a:gd name="T3" fmla="*/ 568 h 581"/>
                  <a:gd name="T4" fmla="*/ 17 w 224"/>
                  <a:gd name="T5" fmla="*/ 0 h 581"/>
                  <a:gd name="T6" fmla="*/ 224 w 224"/>
                  <a:gd name="T7" fmla="*/ 58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581">
                    <a:moveTo>
                      <a:pt x="224" y="580"/>
                    </a:moveTo>
                    <a:cubicBezTo>
                      <a:pt x="216" y="581"/>
                      <a:pt x="207" y="577"/>
                      <a:pt x="204" y="568"/>
                    </a:cubicBezTo>
                    <a:cubicBezTo>
                      <a:pt x="53" y="150"/>
                      <a:pt x="0" y="27"/>
                      <a:pt x="17" y="0"/>
                    </a:cubicBezTo>
                    <a:lnTo>
                      <a:pt x="224" y="580"/>
                    </a:lnTo>
                    <a:close/>
                  </a:path>
                </a:pathLst>
              </a:custGeom>
              <a:solidFill>
                <a:srgbClr val="768395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330" name="î$ľíḑé">
            <a:extLst>
              <a:ext uri="{FF2B5EF4-FFF2-40B4-BE49-F238E27FC236}">
                <a16:creationId xmlns:a16="http://schemas.microsoft.com/office/drawing/2014/main" id="{BB1FE34D-1A63-4E75-A163-3153635BBAA9}"/>
              </a:ext>
            </a:extLst>
          </p:cNvPr>
          <p:cNvGrpSpPr/>
          <p:nvPr/>
        </p:nvGrpSpPr>
        <p:grpSpPr>
          <a:xfrm>
            <a:off x="1606890" y="2659147"/>
            <a:ext cx="3753675" cy="1096940"/>
            <a:chOff x="3766135" y="1930399"/>
            <a:chExt cx="3753675" cy="1096940"/>
          </a:xfrm>
        </p:grpSpPr>
        <p:sp>
          <p:nvSpPr>
            <p:cNvPr id="336" name="íṥļíďè">
              <a:extLst>
                <a:ext uri="{FF2B5EF4-FFF2-40B4-BE49-F238E27FC236}">
                  <a16:creationId xmlns:a16="http://schemas.microsoft.com/office/drawing/2014/main" id="{5650352D-EE42-429B-8099-E6DCC9D09D94}"/>
                </a:ext>
              </a:extLst>
            </p:cNvPr>
            <p:cNvSpPr/>
            <p:nvPr/>
          </p:nvSpPr>
          <p:spPr bwMode="auto">
            <a:xfrm>
              <a:off x="3766135" y="2092797"/>
              <a:ext cx="413950" cy="372510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rgbClr val="FFFFFF">
                <a:lumMod val="75000"/>
              </a:srgbClr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7" name="isḻíḋé">
              <a:extLst>
                <a:ext uri="{FF2B5EF4-FFF2-40B4-BE49-F238E27FC236}">
                  <a16:creationId xmlns:a16="http://schemas.microsoft.com/office/drawing/2014/main" id="{3BA4EAE5-0869-4CE2-BE3D-A626452C5398}"/>
                </a:ext>
              </a:extLst>
            </p:cNvPr>
            <p:cNvSpPr txBox="1"/>
            <p:nvPr/>
          </p:nvSpPr>
          <p:spPr>
            <a:xfrm>
              <a:off x="4333999" y="1930399"/>
              <a:ext cx="2440179" cy="42190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01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8" name="îšľîḋè">
              <a:extLst>
                <a:ext uri="{FF2B5EF4-FFF2-40B4-BE49-F238E27FC236}">
                  <a16:creationId xmlns:a16="http://schemas.microsoft.com/office/drawing/2014/main" id="{66CFFD6A-AA5C-4A9B-B982-D13331F3BECE}"/>
                </a:ext>
              </a:extLst>
            </p:cNvPr>
            <p:cNvSpPr txBox="1"/>
            <p:nvPr/>
          </p:nvSpPr>
          <p:spPr>
            <a:xfrm>
              <a:off x="4333999" y="2511772"/>
              <a:ext cx="3185811" cy="515567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dist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10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能力偏移与薪酬策略</a:t>
              </a:r>
            </a:p>
          </p:txBody>
        </p:sp>
      </p:grpSp>
      <p:grpSp>
        <p:nvGrpSpPr>
          <p:cNvPr id="331" name="iśľíḍe">
            <a:extLst>
              <a:ext uri="{FF2B5EF4-FFF2-40B4-BE49-F238E27FC236}">
                <a16:creationId xmlns:a16="http://schemas.microsoft.com/office/drawing/2014/main" id="{9BFDEB36-C3A9-4242-878C-EFA982952BFB}"/>
              </a:ext>
            </a:extLst>
          </p:cNvPr>
          <p:cNvGrpSpPr/>
          <p:nvPr/>
        </p:nvGrpSpPr>
        <p:grpSpPr>
          <a:xfrm>
            <a:off x="1606890" y="3973331"/>
            <a:ext cx="3753675" cy="1094843"/>
            <a:chOff x="3766135" y="1930399"/>
            <a:chExt cx="3753675" cy="1094843"/>
          </a:xfrm>
        </p:grpSpPr>
        <p:sp>
          <p:nvSpPr>
            <p:cNvPr id="333" name="ïṩḷídé">
              <a:extLst>
                <a:ext uri="{FF2B5EF4-FFF2-40B4-BE49-F238E27FC236}">
                  <a16:creationId xmlns:a16="http://schemas.microsoft.com/office/drawing/2014/main" id="{AF107D3E-BEC2-47F5-A6CD-AC311BA28D6B}"/>
                </a:ext>
              </a:extLst>
            </p:cNvPr>
            <p:cNvSpPr/>
            <p:nvPr/>
          </p:nvSpPr>
          <p:spPr bwMode="auto">
            <a:xfrm>
              <a:off x="3766135" y="2092797"/>
              <a:ext cx="413950" cy="372510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rgbClr val="0D2446"/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4" name="ïśļîḋé">
              <a:extLst>
                <a:ext uri="{FF2B5EF4-FFF2-40B4-BE49-F238E27FC236}">
                  <a16:creationId xmlns:a16="http://schemas.microsoft.com/office/drawing/2014/main" id="{5F1C0F06-BEBD-4735-8DC5-5E103B8A8543}"/>
                </a:ext>
              </a:extLst>
            </p:cNvPr>
            <p:cNvSpPr txBox="1"/>
            <p:nvPr/>
          </p:nvSpPr>
          <p:spPr>
            <a:xfrm>
              <a:off x="4333999" y="1930399"/>
              <a:ext cx="2440179" cy="42190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02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35" name="ïṡḷiḓê">
              <a:extLst>
                <a:ext uri="{FF2B5EF4-FFF2-40B4-BE49-F238E27FC236}">
                  <a16:creationId xmlns:a16="http://schemas.microsoft.com/office/drawing/2014/main" id="{FE23220D-FAB3-4D43-8BEC-7D560B517A2D}"/>
                </a:ext>
              </a:extLst>
            </p:cNvPr>
            <p:cNvSpPr txBox="1"/>
            <p:nvPr/>
          </p:nvSpPr>
          <p:spPr>
            <a:xfrm>
              <a:off x="4333999" y="2509675"/>
              <a:ext cx="3185811" cy="515567"/>
            </a:xfrm>
            <a:prstGeom prst="rect">
              <a:avLst/>
            </a:prstGeom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dist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10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P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100000"/>
                    </a:srgb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值偏移与薪酬策略</a:t>
              </a:r>
            </a:p>
          </p:txBody>
        </p:sp>
      </p:grp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4F88AF75-E261-4C52-B3E4-758A781FFB62}"/>
              </a:ext>
            </a:extLst>
          </p:cNvPr>
          <p:cNvCxnSpPr/>
          <p:nvPr/>
        </p:nvCxnSpPr>
        <p:spPr>
          <a:xfrm>
            <a:off x="416233" y="3777529"/>
            <a:ext cx="6152842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9556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1136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rcwatfm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1724</Words>
  <Application>Microsoft Office PowerPoint</Application>
  <PresentationFormat>宽屏</PresentationFormat>
  <Paragraphs>842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28</vt:i4>
      </vt:variant>
      <vt:variant>
        <vt:lpstr>幻灯片标题</vt:lpstr>
      </vt:variant>
      <vt:variant>
        <vt:i4>30</vt:i4>
      </vt:variant>
    </vt:vector>
  </HeadingPairs>
  <TitlesOfParts>
    <vt:vector size="66" baseType="lpstr">
      <vt:lpstr>Noto Sans CJK JP Regular</vt:lpstr>
      <vt:lpstr>Noto Sans Mono CJK JP Regular</vt:lpstr>
      <vt:lpstr>等线 Light</vt:lpstr>
      <vt:lpstr>Arial</vt:lpstr>
      <vt:lpstr>Calibri</vt:lpstr>
      <vt:lpstr>Wingdings</vt:lpstr>
      <vt:lpstr>等线</vt:lpstr>
      <vt:lpstr>微软雅黑</vt:lpstr>
      <vt:lpstr>1_Office 主题​​</vt:lpstr>
      <vt:lpstr>3_Office 主题​​</vt:lpstr>
      <vt:lpstr>4_Office 主题​​</vt:lpstr>
      <vt:lpstr>2_Office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24_Office 主题​​</vt:lpstr>
      <vt:lpstr>25_Office 主题​​</vt:lpstr>
      <vt:lpstr>26_Office 主题​​</vt:lpstr>
      <vt:lpstr>27_Office 主题​​</vt:lpstr>
      <vt:lpstr>28_Office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shennong2</dc:creator>
  <cp:lastModifiedBy> </cp:lastModifiedBy>
  <cp:revision>89</cp:revision>
  <dcterms:created xsi:type="dcterms:W3CDTF">2019-05-27T05:43:39Z</dcterms:created>
  <dcterms:modified xsi:type="dcterms:W3CDTF">2019-05-29T03:52:09Z</dcterms:modified>
</cp:coreProperties>
</file>